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7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5"/>
    <p:restoredTop sz="94623"/>
  </p:normalViewPr>
  <p:slideViewPr>
    <p:cSldViewPr snapToGrid="0">
      <p:cViewPr varScale="1">
        <p:scale>
          <a:sx n="103" d="100"/>
          <a:sy n="103" d="100"/>
        </p:scale>
        <p:origin x="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A902-BB47-BE4D-B471-941ABA97DA08}" type="datetimeFigureOut">
              <a:t>03.06.2024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30B9B-92CF-B941-8837-F06E6AF029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74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30B9B-92CF-B941-8837-F06E6AF02909}" type="slidenum"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10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0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0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4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0F4CA08-0978-9C46-B267-71412597F58D}"/>
              </a:ext>
            </a:extLst>
          </p:cNvPr>
          <p:cNvSpPr/>
          <p:nvPr/>
        </p:nvSpPr>
        <p:spPr>
          <a:xfrm>
            <a:off x="-6057" y="1"/>
            <a:ext cx="2979186" cy="6870345"/>
          </a:xfrm>
          <a:custGeom>
            <a:avLst/>
            <a:gdLst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66011 w 3466011"/>
              <a:gd name="connsiteY2" fmla="*/ 6858000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106"/>
              <a:gd name="connsiteX1" fmla="*/ 3466011 w 3466011"/>
              <a:gd name="connsiteY1" fmla="*/ 0 h 6858106"/>
              <a:gd name="connsiteX2" fmla="*/ 3455378 w 3466011"/>
              <a:gd name="connsiteY2" fmla="*/ 4518837 h 6858106"/>
              <a:gd name="connsiteX3" fmla="*/ 0 w 3466011"/>
              <a:gd name="connsiteY3" fmla="*/ 6858000 h 6858106"/>
              <a:gd name="connsiteX4" fmla="*/ 0 w 3466011"/>
              <a:gd name="connsiteY4" fmla="*/ 0 h 6858106"/>
              <a:gd name="connsiteX0" fmla="*/ 0 w 3466011"/>
              <a:gd name="connsiteY0" fmla="*/ 0 h 6858016"/>
              <a:gd name="connsiteX1" fmla="*/ 3466011 w 3466011"/>
              <a:gd name="connsiteY1" fmla="*/ 0 h 6858016"/>
              <a:gd name="connsiteX2" fmla="*/ 3455378 w 3466011"/>
              <a:gd name="connsiteY2" fmla="*/ 2594344 h 6858016"/>
              <a:gd name="connsiteX3" fmla="*/ 0 w 3466011"/>
              <a:gd name="connsiteY3" fmla="*/ 6858000 h 6858016"/>
              <a:gd name="connsiteX4" fmla="*/ 0 w 3466011"/>
              <a:gd name="connsiteY4" fmla="*/ 0 h 6858016"/>
              <a:gd name="connsiteX0" fmla="*/ 10633 w 3476644"/>
              <a:gd name="connsiteY0" fmla="*/ 0 h 5465177"/>
              <a:gd name="connsiteX1" fmla="*/ 3476644 w 3476644"/>
              <a:gd name="connsiteY1" fmla="*/ 0 h 5465177"/>
              <a:gd name="connsiteX2" fmla="*/ 3466011 w 3476644"/>
              <a:gd name="connsiteY2" fmla="*/ 2594344 h 5465177"/>
              <a:gd name="connsiteX3" fmla="*/ 0 w 3476644"/>
              <a:gd name="connsiteY3" fmla="*/ 5465135 h 5465177"/>
              <a:gd name="connsiteX4" fmla="*/ 10633 w 3476644"/>
              <a:gd name="connsiteY4" fmla="*/ 0 h 5465177"/>
              <a:gd name="connsiteX0" fmla="*/ 21265 w 3487276"/>
              <a:gd name="connsiteY0" fmla="*/ 0 h 6911179"/>
              <a:gd name="connsiteX1" fmla="*/ 3487276 w 3487276"/>
              <a:gd name="connsiteY1" fmla="*/ 0 h 6911179"/>
              <a:gd name="connsiteX2" fmla="*/ 3476643 w 3487276"/>
              <a:gd name="connsiteY2" fmla="*/ 2594344 h 6911179"/>
              <a:gd name="connsiteX3" fmla="*/ 0 w 3487276"/>
              <a:gd name="connsiteY3" fmla="*/ 6911163 h 6911179"/>
              <a:gd name="connsiteX4" fmla="*/ 21265 w 3487276"/>
              <a:gd name="connsiteY4" fmla="*/ 0 h 6911179"/>
              <a:gd name="connsiteX0" fmla="*/ 21265 w 3487276"/>
              <a:gd name="connsiteY0" fmla="*/ 0 h 6911447"/>
              <a:gd name="connsiteX1" fmla="*/ 3487276 w 3487276"/>
              <a:gd name="connsiteY1" fmla="*/ 0 h 6911447"/>
              <a:gd name="connsiteX2" fmla="*/ 3444745 w 3487276"/>
              <a:gd name="connsiteY2" fmla="*/ 4805916 h 6911447"/>
              <a:gd name="connsiteX3" fmla="*/ 0 w 3487276"/>
              <a:gd name="connsiteY3" fmla="*/ 6911163 h 6911447"/>
              <a:gd name="connsiteX4" fmla="*/ 21265 w 3487276"/>
              <a:gd name="connsiteY4" fmla="*/ 0 h 6911447"/>
              <a:gd name="connsiteX0" fmla="*/ 21265 w 3487276"/>
              <a:gd name="connsiteY0" fmla="*/ 0 h 6911248"/>
              <a:gd name="connsiteX1" fmla="*/ 3487276 w 3487276"/>
              <a:gd name="connsiteY1" fmla="*/ 0 h 6911248"/>
              <a:gd name="connsiteX2" fmla="*/ 3444745 w 3487276"/>
              <a:gd name="connsiteY2" fmla="*/ 4805916 h 6911248"/>
              <a:gd name="connsiteX3" fmla="*/ 0 w 3487276"/>
              <a:gd name="connsiteY3" fmla="*/ 6911163 h 6911248"/>
              <a:gd name="connsiteX4" fmla="*/ 21265 w 3487276"/>
              <a:gd name="connsiteY4" fmla="*/ 0 h 6911248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805916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34113 w 3476644"/>
              <a:gd name="connsiteY2" fmla="*/ 4210493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10633 w 3498215"/>
              <a:gd name="connsiteY0" fmla="*/ 0 h 6858000"/>
              <a:gd name="connsiteX1" fmla="*/ 3476644 w 3498215"/>
              <a:gd name="connsiteY1" fmla="*/ 0 h 6858000"/>
              <a:gd name="connsiteX2" fmla="*/ 3497908 w 3498215"/>
              <a:gd name="connsiteY2" fmla="*/ 4199861 h 6858000"/>
              <a:gd name="connsiteX3" fmla="*/ 0 w 3498215"/>
              <a:gd name="connsiteY3" fmla="*/ 6858000 h 6858000"/>
              <a:gd name="connsiteX4" fmla="*/ 10633 w 3498215"/>
              <a:gd name="connsiteY4" fmla="*/ 0 h 6858000"/>
              <a:gd name="connsiteX0" fmla="*/ 10633 w 3501024"/>
              <a:gd name="connsiteY0" fmla="*/ 0 h 6858000"/>
              <a:gd name="connsiteX1" fmla="*/ 3476644 w 3501024"/>
              <a:gd name="connsiteY1" fmla="*/ 0 h 6858000"/>
              <a:gd name="connsiteX2" fmla="*/ 3497908 w 3501024"/>
              <a:gd name="connsiteY2" fmla="*/ 4199861 h 6858000"/>
              <a:gd name="connsiteX3" fmla="*/ 0 w 3501024"/>
              <a:gd name="connsiteY3" fmla="*/ 6858000 h 6858000"/>
              <a:gd name="connsiteX4" fmla="*/ 10633 w 3501024"/>
              <a:gd name="connsiteY4" fmla="*/ 0 h 6858000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66010 w 3476644"/>
              <a:gd name="connsiteY2" fmla="*/ 4146698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99 w 3466110"/>
              <a:gd name="connsiteY0" fmla="*/ 0 h 6718720"/>
              <a:gd name="connsiteX1" fmla="*/ 3466110 w 3466110"/>
              <a:gd name="connsiteY1" fmla="*/ 0 h 6718720"/>
              <a:gd name="connsiteX2" fmla="*/ 3455476 w 3466110"/>
              <a:gd name="connsiteY2" fmla="*/ 4146698 h 6718720"/>
              <a:gd name="connsiteX3" fmla="*/ 86356 w 3466110"/>
              <a:gd name="connsiteY3" fmla="*/ 6718720 h 6718720"/>
              <a:gd name="connsiteX4" fmla="*/ 99 w 3466110"/>
              <a:gd name="connsiteY4" fmla="*/ 0 h 6718720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66010 w 3476644"/>
              <a:gd name="connsiteY2" fmla="*/ 4146698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35732 w 3476644"/>
              <a:gd name="connsiteY2" fmla="*/ 3625914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41023"/>
              <a:gd name="connsiteY0" fmla="*/ 0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10633 w 3441023"/>
              <a:gd name="connsiteY4" fmla="*/ 0 h 6864055"/>
              <a:gd name="connsiteX0" fmla="*/ 240747 w 3441023"/>
              <a:gd name="connsiteY0" fmla="*/ 6056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240747 w 3441023"/>
              <a:gd name="connsiteY4" fmla="*/ 6056 h 6864055"/>
              <a:gd name="connsiteX0" fmla="*/ 878 w 3443379"/>
              <a:gd name="connsiteY0" fmla="*/ 0 h 6864055"/>
              <a:gd name="connsiteX1" fmla="*/ 3436611 w 3443379"/>
              <a:gd name="connsiteY1" fmla="*/ 0 h 6864055"/>
              <a:gd name="connsiteX2" fmla="*/ 3438088 w 3443379"/>
              <a:gd name="connsiteY2" fmla="*/ 3625914 h 6864055"/>
              <a:gd name="connsiteX3" fmla="*/ 2356 w 3443379"/>
              <a:gd name="connsiteY3" fmla="*/ 6864055 h 6864055"/>
              <a:gd name="connsiteX4" fmla="*/ 878 w 3443379"/>
              <a:gd name="connsiteY4" fmla="*/ 0 h 6864055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2173"/>
              <a:gd name="connsiteY0" fmla="*/ 0 h 6870110"/>
              <a:gd name="connsiteX1" fmla="*/ 3440311 w 3442173"/>
              <a:gd name="connsiteY1" fmla="*/ 0 h 6870110"/>
              <a:gd name="connsiteX2" fmla="*/ 3441788 w 3442173"/>
              <a:gd name="connsiteY2" fmla="*/ 3625914 h 6870110"/>
              <a:gd name="connsiteX3" fmla="*/ 0 w 3442173"/>
              <a:gd name="connsiteY3" fmla="*/ 6870110 h 6870110"/>
              <a:gd name="connsiteX4" fmla="*/ 4578 w 3442173"/>
              <a:gd name="connsiteY4" fmla="*/ 0 h 6870110"/>
              <a:gd name="connsiteX0" fmla="*/ 4578 w 3441794"/>
              <a:gd name="connsiteY0" fmla="*/ 0 h 6870110"/>
              <a:gd name="connsiteX1" fmla="*/ 2977323 w 3441794"/>
              <a:gd name="connsiteY1" fmla="*/ 0 h 6870110"/>
              <a:gd name="connsiteX2" fmla="*/ 3441788 w 3441794"/>
              <a:gd name="connsiteY2" fmla="*/ 3625914 h 6870110"/>
              <a:gd name="connsiteX3" fmla="*/ 0 w 3441794"/>
              <a:gd name="connsiteY3" fmla="*/ 6870110 h 6870110"/>
              <a:gd name="connsiteX4" fmla="*/ 4578 w 3441794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90"/>
              <a:gd name="connsiteX1" fmla="*/ 2977323 w 2979186"/>
              <a:gd name="connsiteY1" fmla="*/ 0 h 6870190"/>
              <a:gd name="connsiteX2" fmla="*/ 2978801 w 2979186"/>
              <a:gd name="connsiteY2" fmla="*/ 3625914 h 6870190"/>
              <a:gd name="connsiteX3" fmla="*/ 0 w 2979186"/>
              <a:gd name="connsiteY3" fmla="*/ 6870110 h 6870190"/>
              <a:gd name="connsiteX4" fmla="*/ 4578 w 2979186"/>
              <a:gd name="connsiteY4" fmla="*/ 0 h 6870190"/>
              <a:gd name="connsiteX0" fmla="*/ 4578 w 2979186"/>
              <a:gd name="connsiteY0" fmla="*/ 0 h 6870445"/>
              <a:gd name="connsiteX1" fmla="*/ 2977323 w 2979186"/>
              <a:gd name="connsiteY1" fmla="*/ 0 h 6870445"/>
              <a:gd name="connsiteX2" fmla="*/ 2978801 w 2979186"/>
              <a:gd name="connsiteY2" fmla="*/ 3625914 h 6870445"/>
              <a:gd name="connsiteX3" fmla="*/ 0 w 2979186"/>
              <a:gd name="connsiteY3" fmla="*/ 6870110 h 6870445"/>
              <a:gd name="connsiteX4" fmla="*/ 4578 w 2979186"/>
              <a:gd name="connsiteY4" fmla="*/ 0 h 6870445"/>
              <a:gd name="connsiteX0" fmla="*/ 4578 w 2979186"/>
              <a:gd name="connsiteY0" fmla="*/ 0 h 6870965"/>
              <a:gd name="connsiteX1" fmla="*/ 2977323 w 2979186"/>
              <a:gd name="connsiteY1" fmla="*/ 0 h 6870965"/>
              <a:gd name="connsiteX2" fmla="*/ 2978801 w 2979186"/>
              <a:gd name="connsiteY2" fmla="*/ 4320395 h 6870965"/>
              <a:gd name="connsiteX3" fmla="*/ 0 w 2979186"/>
              <a:gd name="connsiteY3" fmla="*/ 6870110 h 6870965"/>
              <a:gd name="connsiteX4" fmla="*/ 4578 w 2979186"/>
              <a:gd name="connsiteY4" fmla="*/ 0 h 6870965"/>
              <a:gd name="connsiteX0" fmla="*/ 4578 w 2979186"/>
              <a:gd name="connsiteY0" fmla="*/ 0 h 6870345"/>
              <a:gd name="connsiteX1" fmla="*/ 2977323 w 2979186"/>
              <a:gd name="connsiteY1" fmla="*/ 0 h 6870345"/>
              <a:gd name="connsiteX2" fmla="*/ 2978801 w 2979186"/>
              <a:gd name="connsiteY2" fmla="*/ 4320395 h 6870345"/>
              <a:gd name="connsiteX3" fmla="*/ 0 w 2979186"/>
              <a:gd name="connsiteY3" fmla="*/ 6870110 h 6870345"/>
              <a:gd name="connsiteX4" fmla="*/ 4578 w 2979186"/>
              <a:gd name="connsiteY4" fmla="*/ 0 h 68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186" h="6870345">
                <a:moveTo>
                  <a:pt x="4578" y="0"/>
                </a:moveTo>
                <a:lnTo>
                  <a:pt x="2977323" y="0"/>
                </a:lnTo>
                <a:cubicBezTo>
                  <a:pt x="2973779" y="1506279"/>
                  <a:pt x="2980867" y="2644277"/>
                  <a:pt x="2978801" y="4320395"/>
                </a:cubicBezTo>
                <a:cubicBezTo>
                  <a:pt x="2983264" y="5304546"/>
                  <a:pt x="2844657" y="6892542"/>
                  <a:pt x="0" y="6870110"/>
                </a:cubicBezTo>
                <a:cubicBezTo>
                  <a:pt x="3544" y="5048398"/>
                  <a:pt x="1034" y="1821712"/>
                  <a:pt x="4578" y="0"/>
                </a:cubicBezTo>
                <a:close/>
              </a:path>
            </a:pathLst>
          </a:custGeom>
          <a:solidFill>
            <a:srgbClr val="019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197D5"/>
              </a:highligh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E60F3E-2F2B-514C-A102-B560C243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500862"/>
            <a:ext cx="2511803" cy="2511803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EA6174C-10EF-2549-B483-B061C7D563B3}"/>
              </a:ext>
            </a:extLst>
          </p:cNvPr>
          <p:cNvGrpSpPr/>
          <p:nvPr/>
        </p:nvGrpSpPr>
        <p:grpSpPr>
          <a:xfrm>
            <a:off x="9562225" y="770609"/>
            <a:ext cx="2126345" cy="655291"/>
            <a:chOff x="9939661" y="457197"/>
            <a:chExt cx="1753959" cy="540530"/>
          </a:xfrm>
        </p:grpSpPr>
        <p:grpSp>
          <p:nvGrpSpPr>
            <p:cNvPr id="8" name="object 8">
              <a:extLst>
                <a:ext uri="{FF2B5EF4-FFF2-40B4-BE49-F238E27FC236}">
                  <a16:creationId xmlns:a16="http://schemas.microsoft.com/office/drawing/2014/main" id="{51FD6920-7A1B-7347-914F-2CAC59A14B56}"/>
                </a:ext>
              </a:extLst>
            </p:cNvPr>
            <p:cNvGrpSpPr/>
            <p:nvPr/>
          </p:nvGrpSpPr>
          <p:grpSpPr>
            <a:xfrm>
              <a:off x="9939661" y="491042"/>
              <a:ext cx="466725" cy="463550"/>
              <a:chOff x="5479173" y="448030"/>
              <a:chExt cx="466725" cy="463550"/>
            </a:xfrm>
          </p:grpSpPr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866A2B8C-DEE3-144C-AC8D-7A53947E303A}"/>
                  </a:ext>
                </a:extLst>
              </p:cNvPr>
              <p:cNvSpPr/>
              <p:nvPr/>
            </p:nvSpPr>
            <p:spPr>
              <a:xfrm>
                <a:off x="5549589" y="517535"/>
                <a:ext cx="3270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327025">
                    <a:moveTo>
                      <a:pt x="163410" y="0"/>
                    </a:moveTo>
                    <a:lnTo>
                      <a:pt x="119970" y="5836"/>
                    </a:lnTo>
                    <a:lnTo>
                      <a:pt x="80935" y="22307"/>
                    </a:lnTo>
                    <a:lnTo>
                      <a:pt x="47863" y="47856"/>
                    </a:lnTo>
                    <a:lnTo>
                      <a:pt x="22311" y="80926"/>
                    </a:lnTo>
                    <a:lnTo>
                      <a:pt x="5837" y="119959"/>
                    </a:lnTo>
                    <a:lnTo>
                      <a:pt x="0" y="163398"/>
                    </a:lnTo>
                    <a:lnTo>
                      <a:pt x="5837" y="206836"/>
                    </a:lnTo>
                    <a:lnTo>
                      <a:pt x="22311" y="245866"/>
                    </a:lnTo>
                    <a:lnTo>
                      <a:pt x="47863" y="278933"/>
                    </a:lnTo>
                    <a:lnTo>
                      <a:pt x="80935" y="304479"/>
                    </a:lnTo>
                    <a:lnTo>
                      <a:pt x="119970" y="320948"/>
                    </a:lnTo>
                    <a:lnTo>
                      <a:pt x="163410" y="326783"/>
                    </a:lnTo>
                    <a:lnTo>
                      <a:pt x="206849" y="320948"/>
                    </a:lnTo>
                    <a:lnTo>
                      <a:pt x="245882" y="304479"/>
                    </a:lnTo>
                    <a:lnTo>
                      <a:pt x="278952" y="278933"/>
                    </a:lnTo>
                    <a:lnTo>
                      <a:pt x="304501" y="245866"/>
                    </a:lnTo>
                    <a:lnTo>
                      <a:pt x="320972" y="206836"/>
                    </a:lnTo>
                    <a:lnTo>
                      <a:pt x="326809" y="163398"/>
                    </a:lnTo>
                    <a:lnTo>
                      <a:pt x="320972" y="119959"/>
                    </a:lnTo>
                    <a:lnTo>
                      <a:pt x="304501" y="80926"/>
                    </a:lnTo>
                    <a:lnTo>
                      <a:pt x="278952" y="47856"/>
                    </a:lnTo>
                    <a:lnTo>
                      <a:pt x="245882" y="22307"/>
                    </a:lnTo>
                    <a:lnTo>
                      <a:pt x="206849" y="5836"/>
                    </a:lnTo>
                    <a:lnTo>
                      <a:pt x="163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19834B28-E539-764F-B195-CDDD71F02D11}"/>
                  </a:ext>
                </a:extLst>
              </p:cNvPr>
              <p:cNvSpPr/>
              <p:nvPr/>
            </p:nvSpPr>
            <p:spPr>
              <a:xfrm>
                <a:off x="5479173" y="448030"/>
                <a:ext cx="4667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463550">
                    <a:moveTo>
                      <a:pt x="58293" y="225031"/>
                    </a:moveTo>
                    <a:lnTo>
                      <a:pt x="36652" y="224167"/>
                    </a:lnTo>
                    <a:lnTo>
                      <a:pt x="29146" y="203860"/>
                    </a:lnTo>
                    <a:lnTo>
                      <a:pt x="21640" y="224167"/>
                    </a:lnTo>
                    <a:lnTo>
                      <a:pt x="0" y="225031"/>
                    </a:lnTo>
                    <a:lnTo>
                      <a:pt x="17005" y="238442"/>
                    </a:lnTo>
                    <a:lnTo>
                      <a:pt x="11137" y="259283"/>
                    </a:lnTo>
                    <a:lnTo>
                      <a:pt x="29146" y="247269"/>
                    </a:lnTo>
                    <a:lnTo>
                      <a:pt x="47155" y="259283"/>
                    </a:lnTo>
                    <a:lnTo>
                      <a:pt x="41287" y="238442"/>
                    </a:lnTo>
                    <a:lnTo>
                      <a:pt x="58293" y="225031"/>
                    </a:lnTo>
                    <a:close/>
                  </a:path>
                  <a:path w="466725" h="463550">
                    <a:moveTo>
                      <a:pt x="84886" y="122859"/>
                    </a:moveTo>
                    <a:lnTo>
                      <a:pt x="63246" y="121996"/>
                    </a:lnTo>
                    <a:lnTo>
                      <a:pt x="55753" y="101688"/>
                    </a:lnTo>
                    <a:lnTo>
                      <a:pt x="48247" y="121996"/>
                    </a:lnTo>
                    <a:lnTo>
                      <a:pt x="26606" y="122859"/>
                    </a:lnTo>
                    <a:lnTo>
                      <a:pt x="43611" y="136271"/>
                    </a:lnTo>
                    <a:lnTo>
                      <a:pt x="37744" y="157111"/>
                    </a:lnTo>
                    <a:lnTo>
                      <a:pt x="55753" y="145084"/>
                    </a:lnTo>
                    <a:lnTo>
                      <a:pt x="73761" y="157111"/>
                    </a:lnTo>
                    <a:lnTo>
                      <a:pt x="67894" y="136271"/>
                    </a:lnTo>
                    <a:lnTo>
                      <a:pt x="84886" y="122859"/>
                    </a:lnTo>
                    <a:close/>
                  </a:path>
                  <a:path w="466725" h="463550">
                    <a:moveTo>
                      <a:pt x="86601" y="329298"/>
                    </a:moveTo>
                    <a:lnTo>
                      <a:pt x="64960" y="328434"/>
                    </a:lnTo>
                    <a:lnTo>
                      <a:pt x="57454" y="308127"/>
                    </a:lnTo>
                    <a:lnTo>
                      <a:pt x="49949" y="328434"/>
                    </a:lnTo>
                    <a:lnTo>
                      <a:pt x="28321" y="329298"/>
                    </a:lnTo>
                    <a:lnTo>
                      <a:pt x="45313" y="342709"/>
                    </a:lnTo>
                    <a:lnTo>
                      <a:pt x="39446" y="363550"/>
                    </a:lnTo>
                    <a:lnTo>
                      <a:pt x="57454" y="351536"/>
                    </a:lnTo>
                    <a:lnTo>
                      <a:pt x="75463" y="363550"/>
                    </a:lnTo>
                    <a:lnTo>
                      <a:pt x="69596" y="342709"/>
                    </a:lnTo>
                    <a:lnTo>
                      <a:pt x="86601" y="329298"/>
                    </a:lnTo>
                    <a:close/>
                  </a:path>
                  <a:path w="466725" h="463550">
                    <a:moveTo>
                      <a:pt x="158597" y="47434"/>
                    </a:moveTo>
                    <a:lnTo>
                      <a:pt x="136944" y="46951"/>
                    </a:lnTo>
                    <a:lnTo>
                      <a:pt x="129095" y="26771"/>
                    </a:lnTo>
                    <a:lnTo>
                      <a:pt x="121945" y="47205"/>
                    </a:lnTo>
                    <a:lnTo>
                      <a:pt x="100330" y="48450"/>
                    </a:lnTo>
                    <a:lnTo>
                      <a:pt x="117551" y="61569"/>
                    </a:lnTo>
                    <a:lnTo>
                      <a:pt x="112052" y="82511"/>
                    </a:lnTo>
                    <a:lnTo>
                      <a:pt x="129844" y="70167"/>
                    </a:lnTo>
                    <a:lnTo>
                      <a:pt x="148069" y="81876"/>
                    </a:lnTo>
                    <a:lnTo>
                      <a:pt x="141833" y="61137"/>
                    </a:lnTo>
                    <a:lnTo>
                      <a:pt x="158597" y="47434"/>
                    </a:lnTo>
                    <a:close/>
                  </a:path>
                  <a:path w="466725" h="463550">
                    <a:moveTo>
                      <a:pt x="160159" y="400685"/>
                    </a:moveTo>
                    <a:lnTo>
                      <a:pt x="138531" y="399821"/>
                    </a:lnTo>
                    <a:lnTo>
                      <a:pt x="131025" y="379514"/>
                    </a:lnTo>
                    <a:lnTo>
                      <a:pt x="123507" y="399821"/>
                    </a:lnTo>
                    <a:lnTo>
                      <a:pt x="101879" y="400685"/>
                    </a:lnTo>
                    <a:lnTo>
                      <a:pt x="118884" y="414096"/>
                    </a:lnTo>
                    <a:lnTo>
                      <a:pt x="113004" y="434936"/>
                    </a:lnTo>
                    <a:lnTo>
                      <a:pt x="131025" y="422922"/>
                    </a:lnTo>
                    <a:lnTo>
                      <a:pt x="149034" y="434936"/>
                    </a:lnTo>
                    <a:lnTo>
                      <a:pt x="143167" y="414096"/>
                    </a:lnTo>
                    <a:lnTo>
                      <a:pt x="160159" y="400685"/>
                    </a:lnTo>
                    <a:close/>
                  </a:path>
                  <a:path w="466725" h="463550">
                    <a:moveTo>
                      <a:pt x="260832" y="428891"/>
                    </a:moveTo>
                    <a:lnTo>
                      <a:pt x="239204" y="428028"/>
                    </a:lnTo>
                    <a:lnTo>
                      <a:pt x="231698" y="407720"/>
                    </a:lnTo>
                    <a:lnTo>
                      <a:pt x="224193" y="428028"/>
                    </a:lnTo>
                    <a:lnTo>
                      <a:pt x="202552" y="428891"/>
                    </a:lnTo>
                    <a:lnTo>
                      <a:pt x="219557" y="442302"/>
                    </a:lnTo>
                    <a:lnTo>
                      <a:pt x="213690" y="463143"/>
                    </a:lnTo>
                    <a:lnTo>
                      <a:pt x="231698" y="451129"/>
                    </a:lnTo>
                    <a:lnTo>
                      <a:pt x="249707" y="463143"/>
                    </a:lnTo>
                    <a:lnTo>
                      <a:pt x="243840" y="442302"/>
                    </a:lnTo>
                    <a:lnTo>
                      <a:pt x="260832" y="428891"/>
                    </a:lnTo>
                    <a:close/>
                  </a:path>
                  <a:path w="466725" h="463550">
                    <a:moveTo>
                      <a:pt x="260832" y="21170"/>
                    </a:moveTo>
                    <a:lnTo>
                      <a:pt x="239204" y="20307"/>
                    </a:lnTo>
                    <a:lnTo>
                      <a:pt x="231698" y="0"/>
                    </a:lnTo>
                    <a:lnTo>
                      <a:pt x="224193" y="20307"/>
                    </a:lnTo>
                    <a:lnTo>
                      <a:pt x="202552" y="21170"/>
                    </a:lnTo>
                    <a:lnTo>
                      <a:pt x="219557" y="34582"/>
                    </a:lnTo>
                    <a:lnTo>
                      <a:pt x="213690" y="55422"/>
                    </a:lnTo>
                    <a:lnTo>
                      <a:pt x="231698" y="43408"/>
                    </a:lnTo>
                    <a:lnTo>
                      <a:pt x="249707" y="55422"/>
                    </a:lnTo>
                    <a:lnTo>
                      <a:pt x="243840" y="34582"/>
                    </a:lnTo>
                    <a:lnTo>
                      <a:pt x="260832" y="21170"/>
                    </a:lnTo>
                    <a:close/>
                  </a:path>
                  <a:path w="466725" h="463550">
                    <a:moveTo>
                      <a:pt x="363766" y="402602"/>
                    </a:moveTo>
                    <a:lnTo>
                      <a:pt x="342138" y="401751"/>
                    </a:lnTo>
                    <a:lnTo>
                      <a:pt x="334632" y="381444"/>
                    </a:lnTo>
                    <a:lnTo>
                      <a:pt x="327126" y="401751"/>
                    </a:lnTo>
                    <a:lnTo>
                      <a:pt x="305498" y="402615"/>
                    </a:lnTo>
                    <a:lnTo>
                      <a:pt x="322491" y="416026"/>
                    </a:lnTo>
                    <a:lnTo>
                      <a:pt x="316623" y="436867"/>
                    </a:lnTo>
                    <a:lnTo>
                      <a:pt x="334632" y="424840"/>
                    </a:lnTo>
                    <a:lnTo>
                      <a:pt x="352640" y="436867"/>
                    </a:lnTo>
                    <a:lnTo>
                      <a:pt x="346773" y="416026"/>
                    </a:lnTo>
                    <a:lnTo>
                      <a:pt x="363766" y="402602"/>
                    </a:lnTo>
                    <a:close/>
                  </a:path>
                  <a:path w="466725" h="463550">
                    <a:moveTo>
                      <a:pt x="364680" y="46291"/>
                    </a:moveTo>
                    <a:lnTo>
                      <a:pt x="343039" y="45427"/>
                    </a:lnTo>
                    <a:lnTo>
                      <a:pt x="335534" y="25120"/>
                    </a:lnTo>
                    <a:lnTo>
                      <a:pt x="328028" y="45427"/>
                    </a:lnTo>
                    <a:lnTo>
                      <a:pt x="306400" y="46291"/>
                    </a:lnTo>
                    <a:lnTo>
                      <a:pt x="323392" y="59702"/>
                    </a:lnTo>
                    <a:lnTo>
                      <a:pt x="317525" y="80543"/>
                    </a:lnTo>
                    <a:lnTo>
                      <a:pt x="335534" y="68529"/>
                    </a:lnTo>
                    <a:lnTo>
                      <a:pt x="353542" y="80543"/>
                    </a:lnTo>
                    <a:lnTo>
                      <a:pt x="347675" y="59702"/>
                    </a:lnTo>
                    <a:lnTo>
                      <a:pt x="364680" y="46291"/>
                    </a:lnTo>
                    <a:close/>
                  </a:path>
                  <a:path w="466725" h="463550">
                    <a:moveTo>
                      <a:pt x="437997" y="326720"/>
                    </a:moveTo>
                    <a:lnTo>
                      <a:pt x="416356" y="325856"/>
                    </a:lnTo>
                    <a:lnTo>
                      <a:pt x="408851" y="305549"/>
                    </a:lnTo>
                    <a:lnTo>
                      <a:pt x="401345" y="325869"/>
                    </a:lnTo>
                    <a:lnTo>
                      <a:pt x="379717" y="326720"/>
                    </a:lnTo>
                    <a:lnTo>
                      <a:pt x="396709" y="340144"/>
                    </a:lnTo>
                    <a:lnTo>
                      <a:pt x="390855" y="360972"/>
                    </a:lnTo>
                    <a:lnTo>
                      <a:pt x="408851" y="348957"/>
                    </a:lnTo>
                    <a:lnTo>
                      <a:pt x="426859" y="360972"/>
                    </a:lnTo>
                    <a:lnTo>
                      <a:pt x="420992" y="340144"/>
                    </a:lnTo>
                    <a:lnTo>
                      <a:pt x="437997" y="326720"/>
                    </a:lnTo>
                    <a:close/>
                  </a:path>
                  <a:path w="466725" h="463550">
                    <a:moveTo>
                      <a:pt x="439699" y="126085"/>
                    </a:moveTo>
                    <a:lnTo>
                      <a:pt x="418058" y="125222"/>
                    </a:lnTo>
                    <a:lnTo>
                      <a:pt x="410552" y="104914"/>
                    </a:lnTo>
                    <a:lnTo>
                      <a:pt x="403047" y="125222"/>
                    </a:lnTo>
                    <a:lnTo>
                      <a:pt x="381406" y="126085"/>
                    </a:lnTo>
                    <a:lnTo>
                      <a:pt x="398411" y="139496"/>
                    </a:lnTo>
                    <a:lnTo>
                      <a:pt x="392544" y="160337"/>
                    </a:lnTo>
                    <a:lnTo>
                      <a:pt x="410552" y="148323"/>
                    </a:lnTo>
                    <a:lnTo>
                      <a:pt x="428561" y="160337"/>
                    </a:lnTo>
                    <a:lnTo>
                      <a:pt x="422694" y="139496"/>
                    </a:lnTo>
                    <a:lnTo>
                      <a:pt x="439699" y="126085"/>
                    </a:lnTo>
                    <a:close/>
                  </a:path>
                  <a:path w="466725" h="463550">
                    <a:moveTo>
                      <a:pt x="466661" y="225031"/>
                    </a:moveTo>
                    <a:lnTo>
                      <a:pt x="445020" y="224167"/>
                    </a:lnTo>
                    <a:lnTo>
                      <a:pt x="437515" y="203860"/>
                    </a:lnTo>
                    <a:lnTo>
                      <a:pt x="430009" y="224167"/>
                    </a:lnTo>
                    <a:lnTo>
                      <a:pt x="408368" y="225031"/>
                    </a:lnTo>
                    <a:lnTo>
                      <a:pt x="425373" y="238442"/>
                    </a:lnTo>
                    <a:lnTo>
                      <a:pt x="419506" y="259283"/>
                    </a:lnTo>
                    <a:lnTo>
                      <a:pt x="437515" y="247269"/>
                    </a:lnTo>
                    <a:lnTo>
                      <a:pt x="455523" y="259283"/>
                    </a:lnTo>
                    <a:lnTo>
                      <a:pt x="449656" y="238442"/>
                    </a:lnTo>
                    <a:lnTo>
                      <a:pt x="466661" y="2250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FBBA220-3EF9-FE4A-811A-6FE2EFEA9BEE}"/>
                </a:ext>
              </a:extLst>
            </p:cNvPr>
            <p:cNvSpPr/>
            <p:nvPr/>
          </p:nvSpPr>
          <p:spPr>
            <a:xfrm>
              <a:off x="10632943" y="457197"/>
              <a:ext cx="1060677" cy="5405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07660176-CC51-A645-A222-9092D2B14C86}"/>
              </a:ext>
            </a:extLst>
          </p:cNvPr>
          <p:cNvSpPr txBox="1">
            <a:spLocks/>
          </p:cNvSpPr>
          <p:nvPr/>
        </p:nvSpPr>
        <p:spPr>
          <a:xfrm>
            <a:off x="3454921" y="2807270"/>
            <a:ext cx="8049832" cy="100027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ts val="7700"/>
              </a:lnSpc>
              <a:spcBef>
                <a:spcPts val="100"/>
              </a:spcBef>
            </a:pPr>
            <a:r>
              <a:rPr lang="cs-CZ" sz="7000" spc="19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70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7000" spc="32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0" spc="21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</a:t>
            </a:r>
            <a:endParaRPr lang="cs-CZ" sz="7000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1ED8F88-E189-6A46-87C3-D65E4FD3B76A}"/>
              </a:ext>
            </a:extLst>
          </p:cNvPr>
          <p:cNvSpPr txBox="1"/>
          <p:nvPr/>
        </p:nvSpPr>
        <p:spPr>
          <a:xfrm>
            <a:off x="3487980" y="4100966"/>
            <a:ext cx="6592666" cy="133113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7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ASOCIACE</a:t>
            </a:r>
            <a:r>
              <a:rPr sz="2000" spc="1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FRANCHISINGU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6250" spc="19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rok 2023</a:t>
            </a:r>
            <a:endParaRPr sz="6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13AB242-128B-7C4A-B110-0F524F557092}"/>
              </a:ext>
            </a:extLst>
          </p:cNvPr>
          <p:cNvSpPr txBox="1">
            <a:spLocks/>
          </p:cNvSpPr>
          <p:nvPr/>
        </p:nvSpPr>
        <p:spPr>
          <a:xfrm>
            <a:off x="861850" y="1297277"/>
            <a:ext cx="6043962" cy="52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0845" marR="5080" indent="-398780">
              <a:lnSpc>
                <a:spcPct val="113300"/>
              </a:lnSpc>
              <a:spcBef>
                <a:spcPts val="10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32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5EC1D8C-4D37-AC48-B812-48128CA3F6BF}"/>
              </a:ext>
            </a:extLst>
          </p:cNvPr>
          <p:cNvSpPr txBox="1"/>
          <p:nvPr/>
        </p:nvSpPr>
        <p:spPr>
          <a:xfrm>
            <a:off x="861849" y="2175332"/>
            <a:ext cx="6927913" cy="329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konstatovat, že se poslání České asociace franchisingu podařilo naplnit i v roce 2023. Za největší úspěch ČAF považuji, že se podařilo stabilizovat členskou základnu. I v tomto nelehkém období franchisové koncepty oceňují význam členství v ČAF, chtějí zůstat členy ČAF. Přicházejí také nové koncepty s žádostí stát se členy ČAF. Proto také můžeme konstatovat, že ČAF své poslání plní. Velkým úkolem i pro rok 2024 je využití dotačních zdrojů ze získaného grantu. Jak shrnuje zpráva o činnosti, podařilo se realizovat celou řadu akcí a aktivit jak online, tak prezenčně. To vše přispělo k atraktivnosti členství v ČAF.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1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Poděkování patří všem, kdo přišli s nápady, návrhy nebo iniciativou a pomohli nám tím proměnit plány ve skutečnost. Děkujeme všem partnerům akcí České asociace franchisingu. Díky nim se nám podařilo realizovat dané projekty na velmi vysoké úrovni.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1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Chtěl bych za to poděkovat všem členům ČAF, sekretariátu ČAF, členům správní a dozorčí rady ČAF.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6267305-412A-A843-89E9-19A0A074F02D}"/>
              </a:ext>
            </a:extLst>
          </p:cNvPr>
          <p:cNvSpPr/>
          <p:nvPr/>
        </p:nvSpPr>
        <p:spPr>
          <a:xfrm>
            <a:off x="8826605" y="5098545"/>
            <a:ext cx="2435094" cy="1114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C784FF-8DF9-C647-ABAF-66C9C81854CB}"/>
              </a:ext>
            </a:extLst>
          </p:cNvPr>
          <p:cNvSpPr txBox="1"/>
          <p:nvPr/>
        </p:nvSpPr>
        <p:spPr>
          <a:xfrm>
            <a:off x="9870249" y="5687740"/>
            <a:ext cx="1564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sz="1100" spc="2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Gonda, </a:t>
            </a:r>
            <a:r>
              <a:rPr sz="800" spc="2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sz="800" spc="4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2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ČAF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C006FDDF-AF84-F34C-A6D7-08E7A317A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6" y="1959523"/>
            <a:ext cx="1743613" cy="26526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25B5A5-7C6E-4C25-9BDB-4027658F3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3">
            <a:extLst>
              <a:ext uri="{FF2B5EF4-FFF2-40B4-BE49-F238E27FC236}">
                <a16:creationId xmlns:a16="http://schemas.microsoft.com/office/drawing/2014/main" id="{B40F84A2-62D2-4045-9FC4-541C0E1096E2}"/>
              </a:ext>
            </a:extLst>
          </p:cNvPr>
          <p:cNvSpPr/>
          <p:nvPr/>
        </p:nvSpPr>
        <p:spPr>
          <a:xfrm>
            <a:off x="-6057" y="1"/>
            <a:ext cx="2979186" cy="6870345"/>
          </a:xfrm>
          <a:custGeom>
            <a:avLst/>
            <a:gdLst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66011 w 3466011"/>
              <a:gd name="connsiteY2" fmla="*/ 6858000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000"/>
              <a:gd name="connsiteX1" fmla="*/ 3466011 w 3466011"/>
              <a:gd name="connsiteY1" fmla="*/ 0 h 6858000"/>
              <a:gd name="connsiteX2" fmla="*/ 3455378 w 3466011"/>
              <a:gd name="connsiteY2" fmla="*/ 4518837 h 6858000"/>
              <a:gd name="connsiteX3" fmla="*/ 0 w 3466011"/>
              <a:gd name="connsiteY3" fmla="*/ 6858000 h 6858000"/>
              <a:gd name="connsiteX4" fmla="*/ 0 w 3466011"/>
              <a:gd name="connsiteY4" fmla="*/ 0 h 6858000"/>
              <a:gd name="connsiteX0" fmla="*/ 0 w 3466011"/>
              <a:gd name="connsiteY0" fmla="*/ 0 h 6858106"/>
              <a:gd name="connsiteX1" fmla="*/ 3466011 w 3466011"/>
              <a:gd name="connsiteY1" fmla="*/ 0 h 6858106"/>
              <a:gd name="connsiteX2" fmla="*/ 3455378 w 3466011"/>
              <a:gd name="connsiteY2" fmla="*/ 4518837 h 6858106"/>
              <a:gd name="connsiteX3" fmla="*/ 0 w 3466011"/>
              <a:gd name="connsiteY3" fmla="*/ 6858000 h 6858106"/>
              <a:gd name="connsiteX4" fmla="*/ 0 w 3466011"/>
              <a:gd name="connsiteY4" fmla="*/ 0 h 6858106"/>
              <a:gd name="connsiteX0" fmla="*/ 0 w 3466011"/>
              <a:gd name="connsiteY0" fmla="*/ 0 h 6858016"/>
              <a:gd name="connsiteX1" fmla="*/ 3466011 w 3466011"/>
              <a:gd name="connsiteY1" fmla="*/ 0 h 6858016"/>
              <a:gd name="connsiteX2" fmla="*/ 3455378 w 3466011"/>
              <a:gd name="connsiteY2" fmla="*/ 2594344 h 6858016"/>
              <a:gd name="connsiteX3" fmla="*/ 0 w 3466011"/>
              <a:gd name="connsiteY3" fmla="*/ 6858000 h 6858016"/>
              <a:gd name="connsiteX4" fmla="*/ 0 w 3466011"/>
              <a:gd name="connsiteY4" fmla="*/ 0 h 6858016"/>
              <a:gd name="connsiteX0" fmla="*/ 10633 w 3476644"/>
              <a:gd name="connsiteY0" fmla="*/ 0 h 5465177"/>
              <a:gd name="connsiteX1" fmla="*/ 3476644 w 3476644"/>
              <a:gd name="connsiteY1" fmla="*/ 0 h 5465177"/>
              <a:gd name="connsiteX2" fmla="*/ 3466011 w 3476644"/>
              <a:gd name="connsiteY2" fmla="*/ 2594344 h 5465177"/>
              <a:gd name="connsiteX3" fmla="*/ 0 w 3476644"/>
              <a:gd name="connsiteY3" fmla="*/ 5465135 h 5465177"/>
              <a:gd name="connsiteX4" fmla="*/ 10633 w 3476644"/>
              <a:gd name="connsiteY4" fmla="*/ 0 h 5465177"/>
              <a:gd name="connsiteX0" fmla="*/ 21265 w 3487276"/>
              <a:gd name="connsiteY0" fmla="*/ 0 h 6911179"/>
              <a:gd name="connsiteX1" fmla="*/ 3487276 w 3487276"/>
              <a:gd name="connsiteY1" fmla="*/ 0 h 6911179"/>
              <a:gd name="connsiteX2" fmla="*/ 3476643 w 3487276"/>
              <a:gd name="connsiteY2" fmla="*/ 2594344 h 6911179"/>
              <a:gd name="connsiteX3" fmla="*/ 0 w 3487276"/>
              <a:gd name="connsiteY3" fmla="*/ 6911163 h 6911179"/>
              <a:gd name="connsiteX4" fmla="*/ 21265 w 3487276"/>
              <a:gd name="connsiteY4" fmla="*/ 0 h 6911179"/>
              <a:gd name="connsiteX0" fmla="*/ 21265 w 3487276"/>
              <a:gd name="connsiteY0" fmla="*/ 0 h 6911447"/>
              <a:gd name="connsiteX1" fmla="*/ 3487276 w 3487276"/>
              <a:gd name="connsiteY1" fmla="*/ 0 h 6911447"/>
              <a:gd name="connsiteX2" fmla="*/ 3444745 w 3487276"/>
              <a:gd name="connsiteY2" fmla="*/ 4805916 h 6911447"/>
              <a:gd name="connsiteX3" fmla="*/ 0 w 3487276"/>
              <a:gd name="connsiteY3" fmla="*/ 6911163 h 6911447"/>
              <a:gd name="connsiteX4" fmla="*/ 21265 w 3487276"/>
              <a:gd name="connsiteY4" fmla="*/ 0 h 6911447"/>
              <a:gd name="connsiteX0" fmla="*/ 21265 w 3487276"/>
              <a:gd name="connsiteY0" fmla="*/ 0 h 6911248"/>
              <a:gd name="connsiteX1" fmla="*/ 3487276 w 3487276"/>
              <a:gd name="connsiteY1" fmla="*/ 0 h 6911248"/>
              <a:gd name="connsiteX2" fmla="*/ 3444745 w 3487276"/>
              <a:gd name="connsiteY2" fmla="*/ 4805916 h 6911248"/>
              <a:gd name="connsiteX3" fmla="*/ 0 w 3487276"/>
              <a:gd name="connsiteY3" fmla="*/ 6911163 h 6911248"/>
              <a:gd name="connsiteX4" fmla="*/ 21265 w 3487276"/>
              <a:gd name="connsiteY4" fmla="*/ 0 h 6911248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805916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21265 w 3487276"/>
              <a:gd name="connsiteY0" fmla="*/ 0 h 6911163"/>
              <a:gd name="connsiteX1" fmla="*/ 3487276 w 3487276"/>
              <a:gd name="connsiteY1" fmla="*/ 0 h 6911163"/>
              <a:gd name="connsiteX2" fmla="*/ 3444745 w 3487276"/>
              <a:gd name="connsiteY2" fmla="*/ 4210493 h 6911163"/>
              <a:gd name="connsiteX3" fmla="*/ 0 w 3487276"/>
              <a:gd name="connsiteY3" fmla="*/ 6911163 h 6911163"/>
              <a:gd name="connsiteX4" fmla="*/ 21265 w 3487276"/>
              <a:gd name="connsiteY4" fmla="*/ 0 h 6911163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34113 w 3476644"/>
              <a:gd name="connsiteY2" fmla="*/ 4210493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10633 w 3498215"/>
              <a:gd name="connsiteY0" fmla="*/ 0 h 6858000"/>
              <a:gd name="connsiteX1" fmla="*/ 3476644 w 3498215"/>
              <a:gd name="connsiteY1" fmla="*/ 0 h 6858000"/>
              <a:gd name="connsiteX2" fmla="*/ 3497908 w 3498215"/>
              <a:gd name="connsiteY2" fmla="*/ 4199861 h 6858000"/>
              <a:gd name="connsiteX3" fmla="*/ 0 w 3498215"/>
              <a:gd name="connsiteY3" fmla="*/ 6858000 h 6858000"/>
              <a:gd name="connsiteX4" fmla="*/ 10633 w 3498215"/>
              <a:gd name="connsiteY4" fmla="*/ 0 h 6858000"/>
              <a:gd name="connsiteX0" fmla="*/ 10633 w 3501024"/>
              <a:gd name="connsiteY0" fmla="*/ 0 h 6858000"/>
              <a:gd name="connsiteX1" fmla="*/ 3476644 w 3501024"/>
              <a:gd name="connsiteY1" fmla="*/ 0 h 6858000"/>
              <a:gd name="connsiteX2" fmla="*/ 3497908 w 3501024"/>
              <a:gd name="connsiteY2" fmla="*/ 4199861 h 6858000"/>
              <a:gd name="connsiteX3" fmla="*/ 0 w 3501024"/>
              <a:gd name="connsiteY3" fmla="*/ 6858000 h 6858000"/>
              <a:gd name="connsiteX4" fmla="*/ 10633 w 3501024"/>
              <a:gd name="connsiteY4" fmla="*/ 0 h 6858000"/>
              <a:gd name="connsiteX0" fmla="*/ 10633 w 3476644"/>
              <a:gd name="connsiteY0" fmla="*/ 0 h 6858000"/>
              <a:gd name="connsiteX1" fmla="*/ 3476644 w 3476644"/>
              <a:gd name="connsiteY1" fmla="*/ 0 h 6858000"/>
              <a:gd name="connsiteX2" fmla="*/ 3466010 w 3476644"/>
              <a:gd name="connsiteY2" fmla="*/ 4146698 h 6858000"/>
              <a:gd name="connsiteX3" fmla="*/ 0 w 3476644"/>
              <a:gd name="connsiteY3" fmla="*/ 6858000 h 6858000"/>
              <a:gd name="connsiteX4" fmla="*/ 10633 w 3476644"/>
              <a:gd name="connsiteY4" fmla="*/ 0 h 6858000"/>
              <a:gd name="connsiteX0" fmla="*/ 99 w 3466110"/>
              <a:gd name="connsiteY0" fmla="*/ 0 h 6718720"/>
              <a:gd name="connsiteX1" fmla="*/ 3466110 w 3466110"/>
              <a:gd name="connsiteY1" fmla="*/ 0 h 6718720"/>
              <a:gd name="connsiteX2" fmla="*/ 3455476 w 3466110"/>
              <a:gd name="connsiteY2" fmla="*/ 4146698 h 6718720"/>
              <a:gd name="connsiteX3" fmla="*/ 86356 w 3466110"/>
              <a:gd name="connsiteY3" fmla="*/ 6718720 h 6718720"/>
              <a:gd name="connsiteX4" fmla="*/ 99 w 3466110"/>
              <a:gd name="connsiteY4" fmla="*/ 0 h 6718720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66010 w 3476644"/>
              <a:gd name="connsiteY2" fmla="*/ 4146698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76644"/>
              <a:gd name="connsiteY0" fmla="*/ 0 h 6864055"/>
              <a:gd name="connsiteX1" fmla="*/ 3476644 w 3476644"/>
              <a:gd name="connsiteY1" fmla="*/ 0 h 6864055"/>
              <a:gd name="connsiteX2" fmla="*/ 3435732 w 3476644"/>
              <a:gd name="connsiteY2" fmla="*/ 3625914 h 6864055"/>
              <a:gd name="connsiteX3" fmla="*/ 0 w 3476644"/>
              <a:gd name="connsiteY3" fmla="*/ 6864055 h 6864055"/>
              <a:gd name="connsiteX4" fmla="*/ 10633 w 3476644"/>
              <a:gd name="connsiteY4" fmla="*/ 0 h 6864055"/>
              <a:gd name="connsiteX0" fmla="*/ 10633 w 3441023"/>
              <a:gd name="connsiteY0" fmla="*/ 0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10633 w 3441023"/>
              <a:gd name="connsiteY4" fmla="*/ 0 h 6864055"/>
              <a:gd name="connsiteX0" fmla="*/ 240747 w 3441023"/>
              <a:gd name="connsiteY0" fmla="*/ 6056 h 6864055"/>
              <a:gd name="connsiteX1" fmla="*/ 3434255 w 3441023"/>
              <a:gd name="connsiteY1" fmla="*/ 0 h 6864055"/>
              <a:gd name="connsiteX2" fmla="*/ 3435732 w 3441023"/>
              <a:gd name="connsiteY2" fmla="*/ 3625914 h 6864055"/>
              <a:gd name="connsiteX3" fmla="*/ 0 w 3441023"/>
              <a:gd name="connsiteY3" fmla="*/ 6864055 h 6864055"/>
              <a:gd name="connsiteX4" fmla="*/ 240747 w 3441023"/>
              <a:gd name="connsiteY4" fmla="*/ 6056 h 6864055"/>
              <a:gd name="connsiteX0" fmla="*/ 878 w 3443379"/>
              <a:gd name="connsiteY0" fmla="*/ 0 h 6864055"/>
              <a:gd name="connsiteX1" fmla="*/ 3436611 w 3443379"/>
              <a:gd name="connsiteY1" fmla="*/ 0 h 6864055"/>
              <a:gd name="connsiteX2" fmla="*/ 3438088 w 3443379"/>
              <a:gd name="connsiteY2" fmla="*/ 3625914 h 6864055"/>
              <a:gd name="connsiteX3" fmla="*/ 2356 w 3443379"/>
              <a:gd name="connsiteY3" fmla="*/ 6864055 h 6864055"/>
              <a:gd name="connsiteX4" fmla="*/ 878 w 3443379"/>
              <a:gd name="connsiteY4" fmla="*/ 0 h 6864055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7079"/>
              <a:gd name="connsiteY0" fmla="*/ 0 h 6870110"/>
              <a:gd name="connsiteX1" fmla="*/ 3440311 w 3447079"/>
              <a:gd name="connsiteY1" fmla="*/ 0 h 6870110"/>
              <a:gd name="connsiteX2" fmla="*/ 3441788 w 3447079"/>
              <a:gd name="connsiteY2" fmla="*/ 3625914 h 6870110"/>
              <a:gd name="connsiteX3" fmla="*/ 0 w 3447079"/>
              <a:gd name="connsiteY3" fmla="*/ 6870110 h 6870110"/>
              <a:gd name="connsiteX4" fmla="*/ 4578 w 3447079"/>
              <a:gd name="connsiteY4" fmla="*/ 0 h 6870110"/>
              <a:gd name="connsiteX0" fmla="*/ 4578 w 3442173"/>
              <a:gd name="connsiteY0" fmla="*/ 0 h 6870110"/>
              <a:gd name="connsiteX1" fmla="*/ 3440311 w 3442173"/>
              <a:gd name="connsiteY1" fmla="*/ 0 h 6870110"/>
              <a:gd name="connsiteX2" fmla="*/ 3441788 w 3442173"/>
              <a:gd name="connsiteY2" fmla="*/ 3625914 h 6870110"/>
              <a:gd name="connsiteX3" fmla="*/ 0 w 3442173"/>
              <a:gd name="connsiteY3" fmla="*/ 6870110 h 6870110"/>
              <a:gd name="connsiteX4" fmla="*/ 4578 w 3442173"/>
              <a:gd name="connsiteY4" fmla="*/ 0 h 6870110"/>
              <a:gd name="connsiteX0" fmla="*/ 4578 w 3441794"/>
              <a:gd name="connsiteY0" fmla="*/ 0 h 6870110"/>
              <a:gd name="connsiteX1" fmla="*/ 2977323 w 3441794"/>
              <a:gd name="connsiteY1" fmla="*/ 0 h 6870110"/>
              <a:gd name="connsiteX2" fmla="*/ 3441788 w 3441794"/>
              <a:gd name="connsiteY2" fmla="*/ 3625914 h 6870110"/>
              <a:gd name="connsiteX3" fmla="*/ 0 w 3441794"/>
              <a:gd name="connsiteY3" fmla="*/ 6870110 h 6870110"/>
              <a:gd name="connsiteX4" fmla="*/ 4578 w 3441794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10"/>
              <a:gd name="connsiteX1" fmla="*/ 2977323 w 2979186"/>
              <a:gd name="connsiteY1" fmla="*/ 0 h 6870110"/>
              <a:gd name="connsiteX2" fmla="*/ 2978801 w 2979186"/>
              <a:gd name="connsiteY2" fmla="*/ 3625914 h 6870110"/>
              <a:gd name="connsiteX3" fmla="*/ 0 w 2979186"/>
              <a:gd name="connsiteY3" fmla="*/ 6870110 h 6870110"/>
              <a:gd name="connsiteX4" fmla="*/ 4578 w 2979186"/>
              <a:gd name="connsiteY4" fmla="*/ 0 h 6870110"/>
              <a:gd name="connsiteX0" fmla="*/ 4578 w 2979186"/>
              <a:gd name="connsiteY0" fmla="*/ 0 h 6870190"/>
              <a:gd name="connsiteX1" fmla="*/ 2977323 w 2979186"/>
              <a:gd name="connsiteY1" fmla="*/ 0 h 6870190"/>
              <a:gd name="connsiteX2" fmla="*/ 2978801 w 2979186"/>
              <a:gd name="connsiteY2" fmla="*/ 3625914 h 6870190"/>
              <a:gd name="connsiteX3" fmla="*/ 0 w 2979186"/>
              <a:gd name="connsiteY3" fmla="*/ 6870110 h 6870190"/>
              <a:gd name="connsiteX4" fmla="*/ 4578 w 2979186"/>
              <a:gd name="connsiteY4" fmla="*/ 0 h 6870190"/>
              <a:gd name="connsiteX0" fmla="*/ 4578 w 2979186"/>
              <a:gd name="connsiteY0" fmla="*/ 0 h 6870445"/>
              <a:gd name="connsiteX1" fmla="*/ 2977323 w 2979186"/>
              <a:gd name="connsiteY1" fmla="*/ 0 h 6870445"/>
              <a:gd name="connsiteX2" fmla="*/ 2978801 w 2979186"/>
              <a:gd name="connsiteY2" fmla="*/ 3625914 h 6870445"/>
              <a:gd name="connsiteX3" fmla="*/ 0 w 2979186"/>
              <a:gd name="connsiteY3" fmla="*/ 6870110 h 6870445"/>
              <a:gd name="connsiteX4" fmla="*/ 4578 w 2979186"/>
              <a:gd name="connsiteY4" fmla="*/ 0 h 6870445"/>
              <a:gd name="connsiteX0" fmla="*/ 4578 w 2979186"/>
              <a:gd name="connsiteY0" fmla="*/ 0 h 6870965"/>
              <a:gd name="connsiteX1" fmla="*/ 2977323 w 2979186"/>
              <a:gd name="connsiteY1" fmla="*/ 0 h 6870965"/>
              <a:gd name="connsiteX2" fmla="*/ 2978801 w 2979186"/>
              <a:gd name="connsiteY2" fmla="*/ 4320395 h 6870965"/>
              <a:gd name="connsiteX3" fmla="*/ 0 w 2979186"/>
              <a:gd name="connsiteY3" fmla="*/ 6870110 h 6870965"/>
              <a:gd name="connsiteX4" fmla="*/ 4578 w 2979186"/>
              <a:gd name="connsiteY4" fmla="*/ 0 h 6870965"/>
              <a:gd name="connsiteX0" fmla="*/ 4578 w 2979186"/>
              <a:gd name="connsiteY0" fmla="*/ 0 h 6870345"/>
              <a:gd name="connsiteX1" fmla="*/ 2977323 w 2979186"/>
              <a:gd name="connsiteY1" fmla="*/ 0 h 6870345"/>
              <a:gd name="connsiteX2" fmla="*/ 2978801 w 2979186"/>
              <a:gd name="connsiteY2" fmla="*/ 4320395 h 6870345"/>
              <a:gd name="connsiteX3" fmla="*/ 0 w 2979186"/>
              <a:gd name="connsiteY3" fmla="*/ 6870110 h 6870345"/>
              <a:gd name="connsiteX4" fmla="*/ 4578 w 2979186"/>
              <a:gd name="connsiteY4" fmla="*/ 0 h 68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186" h="6870345">
                <a:moveTo>
                  <a:pt x="4578" y="0"/>
                </a:moveTo>
                <a:lnTo>
                  <a:pt x="2977323" y="0"/>
                </a:lnTo>
                <a:cubicBezTo>
                  <a:pt x="2973779" y="1506279"/>
                  <a:pt x="2980867" y="2644277"/>
                  <a:pt x="2978801" y="4320395"/>
                </a:cubicBezTo>
                <a:cubicBezTo>
                  <a:pt x="2983264" y="5304546"/>
                  <a:pt x="2844657" y="6892542"/>
                  <a:pt x="0" y="6870110"/>
                </a:cubicBezTo>
                <a:cubicBezTo>
                  <a:pt x="3544" y="5048398"/>
                  <a:pt x="1034" y="1821712"/>
                  <a:pt x="4578" y="0"/>
                </a:cubicBezTo>
                <a:close/>
              </a:path>
            </a:pathLst>
          </a:custGeom>
          <a:solidFill>
            <a:srgbClr val="019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highlight>
                <a:srgbClr val="0197D5"/>
              </a:highligh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C5C880-97A4-1F41-869A-F753ABACA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1400537"/>
            <a:ext cx="2511803" cy="2511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8A612FE-C808-D6FE-CCEB-0FAADD51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58" y="240306"/>
            <a:ext cx="7608532" cy="64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D517942D-9CE3-6240-99A5-48DEEF19EC83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1BD43FBE-137A-344C-B4F3-176BE41B4155}"/>
              </a:ext>
            </a:extLst>
          </p:cNvPr>
          <p:cNvGrpSpPr/>
          <p:nvPr/>
        </p:nvGrpSpPr>
        <p:grpSpPr>
          <a:xfrm>
            <a:off x="903717" y="1251011"/>
            <a:ext cx="8195677" cy="3854992"/>
            <a:chOff x="1383220" y="1449564"/>
            <a:chExt cx="8195677" cy="3854992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5A39253-947F-614E-BEDC-3C59B0E64CD1}"/>
                </a:ext>
              </a:extLst>
            </p:cNvPr>
            <p:cNvSpPr txBox="1"/>
            <p:nvPr/>
          </p:nvSpPr>
          <p:spPr>
            <a:xfrm>
              <a:off x="1383221" y="1449564"/>
              <a:ext cx="149658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6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OBSAH</a:t>
              </a:r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3C60382-8259-C144-9D6A-DEAB973BABC1}"/>
                </a:ext>
              </a:extLst>
            </p:cNvPr>
            <p:cNvSpPr txBox="1"/>
            <p:nvPr/>
          </p:nvSpPr>
          <p:spPr>
            <a:xfrm>
              <a:off x="1383220" y="2181265"/>
              <a:ext cx="8195677" cy="31232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Hodnocení činnosti </a:t>
              </a:r>
              <a:r>
                <a:rPr sz="1600" spc="-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</a:t>
              </a:r>
              <a:r>
                <a:rPr sz="1600" spc="-10" dirty="0" err="1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</a:t>
              </a:r>
              <a:r>
                <a:rPr sz="16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</a:t>
              </a:r>
              <a:r>
                <a:rPr lang="cs-CZ"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v této </a:t>
              </a:r>
              <a:r>
                <a:rPr sz="1600" spc="-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zprávě rozděleno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následujících</a:t>
              </a:r>
              <a:r>
                <a:rPr sz="1600" spc="-1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oblastí: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240">
                <a:lnSpc>
                  <a:spcPct val="100000"/>
                </a:lnSpc>
                <a:tabLst>
                  <a:tab pos="238760" algn="l"/>
                </a:tabLst>
              </a:pPr>
              <a:r>
                <a:rPr lang="cs-CZ"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ČLENSKÁ ZÁKLADNA </a:t>
              </a:r>
              <a:r>
                <a:rPr spc="-3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ČAF, </a:t>
              </a:r>
              <a:r>
                <a:rPr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VÝVOJ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STRUKTURA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 marR="6985">
                <a:lnSpc>
                  <a:spcPct val="122200"/>
                </a:lnSpc>
                <a:spcBef>
                  <a:spcPts val="1315"/>
                </a:spcBef>
                <a:tabLst>
                  <a:tab pos="250190" algn="l"/>
                </a:tabLst>
              </a:pPr>
              <a:r>
                <a:rPr lang="cs-CZ"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cs-CZ"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PROPAGACE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FRANCHISINGU </a:t>
              </a:r>
              <a:r>
                <a:rPr lang="cs-CZ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</a:t>
              </a:r>
              <a:r>
                <a:rPr lang="cs-CZ"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REPUBLICE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SPOLUPRÁCE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VÝZNAMNÝMI PARTNERY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  <a:spcBef>
                  <a:spcPts val="5"/>
                </a:spcBef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ČINNOST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ORGÁNŮ </a:t>
              </a:r>
              <a:r>
                <a:rPr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pc="-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SEKRETARIÁTU </a:t>
              </a:r>
              <a:r>
                <a:rPr spc="1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ČAF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>
                <a:lnSpc>
                  <a:spcPct val="100000"/>
                </a:lnSpc>
                <a:spcBef>
                  <a:spcPts val="5"/>
                </a:spcBef>
              </a:pPr>
              <a:r>
                <a:rPr b="1" spc="5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spc="10" dirty="0">
                  <a:solidFill>
                    <a:srgbClr val="00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SHRNUTÍ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04BD01C2-E810-0C1E-7108-58E7CA6C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BCB9EE66-2919-0D40-8F5C-9C47EAA01B12}"/>
              </a:ext>
            </a:extLst>
          </p:cNvPr>
          <p:cNvSpPr txBox="1"/>
          <p:nvPr/>
        </p:nvSpPr>
        <p:spPr>
          <a:xfrm>
            <a:off x="639214" y="1645079"/>
            <a:ext cx="10913061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Soutěž Franchisa roku 2022 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Slavnostní předání cen Franchisa roku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Příprava a organizace školení v rámci dotací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Odborné specializované školení: Jak vybudovat nebo zdokonalit franchisový koncept – první část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Odborné školení Franchisová smlouva první část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Odborné školení Franchisová smlouva druhá část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Webinář: Franchising, inspirace, vize z krize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Výroční volební členská schůze ČAF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Pravidelné zasedání SR 8× ročně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Samostatná příloha EURO 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Specializovaná prezentace členů ČAF Mediaplanet 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Propagace členů ČAF prostřednictvím sociálních sítí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Natáčení rozhovorů s členy ČAF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Zřízení kanálu na Youtube </a:t>
            </a:r>
          </a:p>
          <a:p>
            <a:pPr>
              <a:spcAft>
                <a:spcPts val="600"/>
              </a:spcAft>
            </a:pPr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Články B+S </a:t>
            </a:r>
          </a:p>
          <a:p>
            <a:r>
              <a:rPr lang="cs-CZ" sz="1400">
                <a:solidFill>
                  <a:srgbClr val="0197D5"/>
                </a:solidFill>
                <a:effectLst/>
                <a:latin typeface="Avenir Next LT Pro" panose="020B0504020202020204" pitchFamily="34" charset="0"/>
              </a:rPr>
              <a:t>&gt; </a:t>
            </a:r>
            <a:r>
              <a:rPr lang="cs-CZ" sz="1400">
                <a:effectLst/>
                <a:latin typeface="Avenir Next LT Pro" panose="020B0504020202020204" pitchFamily="34" charset="0"/>
              </a:rPr>
              <a:t>Mediální výstupy v dalších médiích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494F120-CA06-5F4B-A2B5-55B84AF0D8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214" y="895771"/>
            <a:ext cx="100414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přehled uvádíme akce roku 2023, bylo připraveno </a:t>
            </a:r>
            <a:b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uspořádáno 24 akcí ČAF plus mediální výstupy:</a:t>
            </a:r>
            <a:endParaRPr lang="cs-CZ" sz="20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23E62F2-98D4-2A49-B4B5-F7378D84A1B9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B48F0E-AECE-36C5-292E-7239F3CD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94CA778-5ED0-6342-9FA7-BE6E9FDBB135}"/>
              </a:ext>
            </a:extLst>
          </p:cNvPr>
          <p:cNvSpPr txBox="1">
            <a:spLocks/>
          </p:cNvSpPr>
          <p:nvPr/>
        </p:nvSpPr>
        <p:spPr>
          <a:xfrm>
            <a:off x="861849" y="1297277"/>
            <a:ext cx="11440021" cy="1080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ct val="113300"/>
              </a:lnSpc>
              <a:spcBef>
                <a:spcPts val="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ČLENSKÁ </a:t>
            </a:r>
            <a:r>
              <a:rPr lang="cs-CZ" sz="3200" spc="6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ZÁKLADNA </a:t>
            </a:r>
            <a:r>
              <a:rPr lang="cs-CZ" sz="3200" spc="-2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ČAF,</a:t>
            </a:r>
            <a:br>
              <a:rPr lang="cs-CZ" sz="3200" spc="-2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spc="3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</a:t>
            </a:r>
            <a:r>
              <a:rPr lang="cs-CZ" sz="3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spc="1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spc="65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E7751EE-12AD-6E47-A860-5349102BA946}"/>
              </a:ext>
            </a:extLst>
          </p:cNvPr>
          <p:cNvSpPr txBox="1"/>
          <p:nvPr/>
        </p:nvSpPr>
        <p:spPr>
          <a:xfrm>
            <a:off x="877460" y="2811003"/>
            <a:ext cx="10957400" cy="22729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50000"/>
              </a:lnSpc>
              <a:tabLst>
                <a:tab pos="3862388" algn="l"/>
              </a:tabLst>
            </a:pPr>
            <a:r>
              <a:rPr lang="cs-CZ" sz="1600" b="1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členů	58 </a:t>
            </a:r>
          </a:p>
          <a:p>
            <a:pPr>
              <a:lnSpc>
                <a:spcPct val="150000"/>
              </a:lnSpc>
              <a:tabLst>
                <a:tab pos="3862388" algn="l"/>
              </a:tabLst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řádných členů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31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přidružených členů	13 (podporovatelé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franchisingu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 ČAF)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mimořádné členství	6 (začínající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franchisové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koncepty)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čestné členství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mimořádné členství/zahraniční koncepty	5</a:t>
            </a: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81784D34-F09D-754E-A62A-2163EF305411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086CD6-F6E6-0AEA-53BF-6454BB7A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E089BEA5-C990-0A49-9E37-56F0DAB84CB5}"/>
              </a:ext>
            </a:extLst>
          </p:cNvPr>
          <p:cNvSpPr txBox="1"/>
          <p:nvPr/>
        </p:nvSpPr>
        <p:spPr>
          <a:xfrm>
            <a:off x="861384" y="841332"/>
            <a:ext cx="871855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 PROJEKTY</a:t>
            </a:r>
          </a:p>
        </p:txBody>
      </p:sp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9F09CFBD-A447-6640-83B2-3A282F473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3"/>
          <a:stretch/>
        </p:blipFill>
        <p:spPr>
          <a:xfrm rot="619288">
            <a:off x="3771378" y="4195275"/>
            <a:ext cx="1738500" cy="2154086"/>
          </a:xfrm>
          <a:prstGeom prst="rect">
            <a:avLst/>
          </a:prstGeom>
          <a:ln>
            <a:solidFill>
              <a:srgbClr val="0197D5"/>
            </a:solidFill>
          </a:ln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528E5EEB-C18E-AC47-B5F5-47A30967F462}"/>
              </a:ext>
            </a:extLst>
          </p:cNvPr>
          <p:cNvSpPr txBox="1"/>
          <p:nvPr/>
        </p:nvSpPr>
        <p:spPr>
          <a:xfrm>
            <a:off x="861384" y="2355571"/>
            <a:ext cx="4933360" cy="3015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 projektu je zvýšit úroveň profesních znalostí a dovedností zaměstnanců zapojených firem. Prostřednictvím profesního vzdělávání zaměstnanců naší členské základny usilujeme v projektu o prosperitu a roz- voj podniků. Podpoříme osobní rozvoj jednotlivých pracovníků, všestranně zvýšíme jejich kompetence a posí- líme týmovou spolupráci i rozvoj firemní kultury. Projekt byl úspěšně ukončen </a:t>
            </a:r>
            <a:b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byly vyčerpány téměř </a:t>
            </a:r>
            <a:b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prostředky.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cs-CZ" sz="12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zahájení: 1. 5. 2019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ukončení: 30. 6. 2023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Rozpočet: 2 000 000 Kč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8C96DC-72E1-C77E-DF51-399BFD11B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BECB3E29-C2C3-9C50-01BD-F9AED862FBCC}"/>
              </a:ext>
            </a:extLst>
          </p:cNvPr>
          <p:cNvSpPr txBox="1"/>
          <p:nvPr/>
        </p:nvSpPr>
        <p:spPr>
          <a:xfrm>
            <a:off x="861385" y="1777767"/>
            <a:ext cx="29724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K ROZVOJI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BC22CE2-E812-A7FB-65EA-1F1D980B84E9}"/>
              </a:ext>
            </a:extLst>
          </p:cNvPr>
          <p:cNvSpPr txBox="1"/>
          <p:nvPr/>
        </p:nvSpPr>
        <p:spPr>
          <a:xfrm>
            <a:off x="6479986" y="2355571"/>
            <a:ext cx="4933360" cy="2089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3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asociace franchisingu uspěla se žádostí o podporu (projekt „Vzdělávání franšízových společností“) v rámci Operačního programu Zaměstnanost plus, výzvy Společně za vzděláváním, číslo výzvy 03_22_040 – v současné době je již podepsána grantová smlouva s MPSV. Proběhlo výběrové řízení na poskytovatele školení a je možné prostředky čerpat.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cs-CZ" sz="13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cs-CZ"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průběhu listopadu proběhl webinář, kde členové ČAF  získali detailní informace o projektu a měli možnost se na vše zeptat ohledně dotace.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60DEF16-A231-EA48-54FE-1B1F84485407}"/>
              </a:ext>
            </a:extLst>
          </p:cNvPr>
          <p:cNvSpPr txBox="1"/>
          <p:nvPr/>
        </p:nvSpPr>
        <p:spPr>
          <a:xfrm>
            <a:off x="6479986" y="1777767"/>
            <a:ext cx="42173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ZAMĚSTNANOST PLUS</a:t>
            </a:r>
          </a:p>
        </p:txBody>
      </p:sp>
    </p:spTree>
    <p:extLst>
      <p:ext uri="{BB962C8B-B14F-4D97-AF65-F5344CB8AC3E}">
        <p14:creationId xmlns:p14="http://schemas.microsoft.com/office/powerpoint/2010/main" val="292823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8BB37E37-6AF4-9D41-969A-06C7E675AE47}"/>
              </a:ext>
            </a:extLst>
          </p:cNvPr>
          <p:cNvSpPr txBox="1"/>
          <p:nvPr/>
        </p:nvSpPr>
        <p:spPr>
          <a:xfrm>
            <a:off x="662609" y="856285"/>
            <a:ext cx="766567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 FRANCHISA ROKU 2023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ROČNÍK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D1F992C7-FF4D-C349-AB63-C5DBAEC5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33" y="1462804"/>
            <a:ext cx="2093303" cy="1647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E028842-B5BA-AABB-7732-A27CA531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C47E20E-5343-EA83-BA08-6572A3916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92" y="3962809"/>
            <a:ext cx="5309873" cy="22658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222513-AB1F-F4F9-FC36-05C604E65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9" y="2111357"/>
            <a:ext cx="5309873" cy="43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317F85-F9F3-7E0A-C841-F4744F92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28705A90-87DE-02F2-CC99-0746DF4F81A5}"/>
              </a:ext>
            </a:extLst>
          </p:cNvPr>
          <p:cNvSpPr txBox="1"/>
          <p:nvPr/>
        </p:nvSpPr>
        <p:spPr>
          <a:xfrm>
            <a:off x="887889" y="1199139"/>
            <a:ext cx="4280460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Členská schůze ČAF </a:t>
            </a:r>
            <a:br>
              <a:rPr lang="cs-CZ" sz="3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cs-CZ" sz="2400" spc="20" dirty="0">
              <a:solidFill>
                <a:srgbClr val="00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Výroční členská volební schůze proběhla </a:t>
            </a:r>
            <a:b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10. 5. 2023.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BB65CB-96AD-94B4-B837-E162CB49C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36"/>
          <a:stretch/>
        </p:blipFill>
        <p:spPr>
          <a:xfrm>
            <a:off x="7987553" y="1325216"/>
            <a:ext cx="3581594" cy="49104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4CC7D85-AE8F-8D15-B7D0-41E69064C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373" b="48394"/>
          <a:stretch/>
        </p:blipFill>
        <p:spPr>
          <a:xfrm rot="976742">
            <a:off x="4952540" y="2651097"/>
            <a:ext cx="2286919" cy="3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0D08B96D-2DE2-6847-812D-105A8564D29B}"/>
              </a:ext>
            </a:extLst>
          </p:cNvPr>
          <p:cNvSpPr txBox="1">
            <a:spLocks/>
          </p:cNvSpPr>
          <p:nvPr/>
        </p:nvSpPr>
        <p:spPr>
          <a:xfrm>
            <a:off x="815550" y="1274127"/>
            <a:ext cx="8814586" cy="52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0845" marR="5080" indent="-398780">
              <a:lnSpc>
                <a:spcPct val="113300"/>
              </a:lnSpc>
              <a:spcBef>
                <a:spcPts val="100"/>
              </a:spcBef>
            </a:pPr>
            <a:r>
              <a:rPr lang="cs-CZ" sz="3200" spc="60" dirty="0">
                <a:solidFill>
                  <a:srgbClr val="0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ORGÁNŮ A SEKRETARIÁTU ČAF</a:t>
            </a:r>
            <a:endParaRPr lang="cs-CZ" sz="3200" spc="65" dirty="0">
              <a:solidFill>
                <a:srgbClr val="0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6BCF5B9-3899-184B-AE99-A9C28CB9FA42}"/>
              </a:ext>
            </a:extLst>
          </p:cNvPr>
          <p:cNvSpPr txBox="1"/>
          <p:nvPr/>
        </p:nvSpPr>
        <p:spPr>
          <a:xfrm>
            <a:off x="861848" y="2017768"/>
            <a:ext cx="723522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Správní rada 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(SR) </a:t>
            </a:r>
            <a:r>
              <a:rPr sz="16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daném období pracovala </a:t>
            </a:r>
            <a:r>
              <a:rPr sz="16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600" spc="15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následujícím</a:t>
            </a:r>
            <a:r>
              <a:rPr lang="cs-CZ" sz="1600" spc="3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0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  <a:r>
              <a:rPr sz="16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4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Gonda (Naturhouse), prezident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4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Hrubý (CEO &amp; viceprezident Re-max ČR), člen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4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Šimon Mastný (TAB Board), člen </a:t>
            </a:r>
          </a:p>
          <a:p>
            <a:pPr marL="12700">
              <a:lnSpc>
                <a:spcPct val="100000"/>
              </a:lnSpc>
              <a:spcAft>
                <a:spcPts val="400"/>
              </a:spcAft>
            </a:pPr>
            <a:r>
              <a:rPr lang="cs-CZ" sz="14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RNDr. Jiří Lošťák (lostak.cz), člen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70622F-FAF2-8F41-BB3B-4E6F22D35DFB}"/>
              </a:ext>
            </a:extLst>
          </p:cNvPr>
          <p:cNvSpPr txBox="1"/>
          <p:nvPr/>
        </p:nvSpPr>
        <p:spPr>
          <a:xfrm>
            <a:off x="861849" y="3656141"/>
            <a:ext cx="8814586" cy="998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roce 2023 se správní rada sešla celkem osmkrát  a na svých zasedáních projednávala přípravu a realizaci hlavních úkolů a cílů ČAF vyplývajících z usnesení členské schůze ČAF a plánu činnosti ČAF pro rok 2023, včetně řešení operativních úkolů asociace. Činnost správní rady ČAF dokumentují zápisy z jednotlivých zasedání správní rady ČAF, které jsou k dispozici v sekretariátu ČAF.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40273ED-0514-234F-B6AF-2C611AE2D0EB}"/>
              </a:ext>
            </a:extLst>
          </p:cNvPr>
          <p:cNvSpPr txBox="1"/>
          <p:nvPr/>
        </p:nvSpPr>
        <p:spPr>
          <a:xfrm>
            <a:off x="861849" y="5063768"/>
            <a:ext cx="6254568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Dozorčí rada 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(DR) pracovala </a:t>
            </a:r>
            <a:r>
              <a:rPr sz="16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600" spc="10" dirty="0" err="1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sz="1600" spc="1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cs-CZ"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sz="1600" spc="1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tomto</a:t>
            </a:r>
            <a:r>
              <a:rPr sz="1600" spc="275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0" dirty="0">
                <a:solidFill>
                  <a:srgbClr val="00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 Zapletalová (Beskyd Gastro/Uzenářství Chodura), předseda</a:t>
            </a:r>
          </a:p>
          <a:p>
            <a:pPr marL="12700">
              <a:lnSpc>
                <a:spcPct val="100000"/>
              </a:lnSpc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Jaromír Pažout (Original Beer Spa), člen</a:t>
            </a:r>
          </a:p>
          <a:p>
            <a:pPr marL="12700">
              <a:lnSpc>
                <a:spcPct val="100000"/>
              </a:lnSpc>
            </a:pPr>
            <a:r>
              <a:rPr lang="cs-CZ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Lubomír Milek, člen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6FCC98B-8C68-3341-A22C-8C5AC6954D73}"/>
              </a:ext>
            </a:extLst>
          </p:cNvPr>
          <p:cNvSpPr/>
          <p:nvPr/>
        </p:nvSpPr>
        <p:spPr>
          <a:xfrm>
            <a:off x="9976625" y="4765384"/>
            <a:ext cx="1698625" cy="1593850"/>
          </a:xfrm>
          <a:custGeom>
            <a:avLst/>
            <a:gdLst/>
            <a:ahLst/>
            <a:cxnLst/>
            <a:rect l="l" t="t" r="r" b="b"/>
            <a:pathLst>
              <a:path w="1698625" h="1593850">
                <a:moveTo>
                  <a:pt x="792133" y="0"/>
                </a:moveTo>
                <a:lnTo>
                  <a:pt x="743876" y="1453"/>
                </a:lnTo>
                <a:lnTo>
                  <a:pt x="696385" y="5760"/>
                </a:lnTo>
                <a:lnTo>
                  <a:pt x="649740" y="12835"/>
                </a:lnTo>
                <a:lnTo>
                  <a:pt x="604027" y="22596"/>
                </a:lnTo>
                <a:lnTo>
                  <a:pt x="559326" y="34959"/>
                </a:lnTo>
                <a:lnTo>
                  <a:pt x="515722" y="49841"/>
                </a:lnTo>
                <a:lnTo>
                  <a:pt x="473297" y="67159"/>
                </a:lnTo>
                <a:lnTo>
                  <a:pt x="432134" y="86829"/>
                </a:lnTo>
                <a:lnTo>
                  <a:pt x="392315" y="108768"/>
                </a:lnTo>
                <a:lnTo>
                  <a:pt x="353924" y="132893"/>
                </a:lnTo>
                <a:lnTo>
                  <a:pt x="317044" y="159120"/>
                </a:lnTo>
                <a:lnTo>
                  <a:pt x="281757" y="187366"/>
                </a:lnTo>
                <a:lnTo>
                  <a:pt x="248146" y="217547"/>
                </a:lnTo>
                <a:lnTo>
                  <a:pt x="216294" y="249582"/>
                </a:lnTo>
                <a:lnTo>
                  <a:pt x="186284" y="283385"/>
                </a:lnTo>
                <a:lnTo>
                  <a:pt x="158198" y="318873"/>
                </a:lnTo>
                <a:lnTo>
                  <a:pt x="132120" y="355964"/>
                </a:lnTo>
                <a:lnTo>
                  <a:pt x="108133" y="394574"/>
                </a:lnTo>
                <a:lnTo>
                  <a:pt x="86318" y="434620"/>
                </a:lnTo>
                <a:lnTo>
                  <a:pt x="66760" y="476018"/>
                </a:lnTo>
                <a:lnTo>
                  <a:pt x="49541" y="518685"/>
                </a:lnTo>
                <a:lnTo>
                  <a:pt x="34744" y="562538"/>
                </a:lnTo>
                <a:lnTo>
                  <a:pt x="22451" y="607493"/>
                </a:lnTo>
                <a:lnTo>
                  <a:pt x="12745" y="653467"/>
                </a:lnTo>
                <a:lnTo>
                  <a:pt x="5711" y="700377"/>
                </a:lnTo>
                <a:lnTo>
                  <a:pt x="1429" y="748139"/>
                </a:lnTo>
                <a:lnTo>
                  <a:pt x="0" y="796124"/>
                </a:lnTo>
                <a:lnTo>
                  <a:pt x="80" y="799922"/>
                </a:lnTo>
                <a:lnTo>
                  <a:pt x="1429" y="845202"/>
                </a:lnTo>
                <a:lnTo>
                  <a:pt x="5711" y="892964"/>
                </a:lnTo>
                <a:lnTo>
                  <a:pt x="12745" y="939874"/>
                </a:lnTo>
                <a:lnTo>
                  <a:pt x="22451" y="985848"/>
                </a:lnTo>
                <a:lnTo>
                  <a:pt x="34744" y="1030803"/>
                </a:lnTo>
                <a:lnTo>
                  <a:pt x="49541" y="1074656"/>
                </a:lnTo>
                <a:lnTo>
                  <a:pt x="66760" y="1117323"/>
                </a:lnTo>
                <a:lnTo>
                  <a:pt x="86318" y="1158721"/>
                </a:lnTo>
                <a:lnTo>
                  <a:pt x="108133" y="1198767"/>
                </a:lnTo>
                <a:lnTo>
                  <a:pt x="132120" y="1237377"/>
                </a:lnTo>
                <a:lnTo>
                  <a:pt x="158198" y="1274468"/>
                </a:lnTo>
                <a:lnTo>
                  <a:pt x="186284" y="1309956"/>
                </a:lnTo>
                <a:lnTo>
                  <a:pt x="216294" y="1343759"/>
                </a:lnTo>
                <a:lnTo>
                  <a:pt x="248146" y="1375794"/>
                </a:lnTo>
                <a:lnTo>
                  <a:pt x="281757" y="1405975"/>
                </a:lnTo>
                <a:lnTo>
                  <a:pt x="317044" y="1434221"/>
                </a:lnTo>
                <a:lnTo>
                  <a:pt x="353924" y="1460448"/>
                </a:lnTo>
                <a:lnTo>
                  <a:pt x="392315" y="1484573"/>
                </a:lnTo>
                <a:lnTo>
                  <a:pt x="432134" y="1506512"/>
                </a:lnTo>
                <a:lnTo>
                  <a:pt x="473297" y="1526182"/>
                </a:lnTo>
                <a:lnTo>
                  <a:pt x="515722" y="1543500"/>
                </a:lnTo>
                <a:lnTo>
                  <a:pt x="559326" y="1558382"/>
                </a:lnTo>
                <a:lnTo>
                  <a:pt x="604027" y="1570745"/>
                </a:lnTo>
                <a:lnTo>
                  <a:pt x="649740" y="1580506"/>
                </a:lnTo>
                <a:lnTo>
                  <a:pt x="696385" y="1587581"/>
                </a:lnTo>
                <a:lnTo>
                  <a:pt x="743876" y="1591888"/>
                </a:lnTo>
                <a:lnTo>
                  <a:pt x="792133" y="1593342"/>
                </a:lnTo>
                <a:lnTo>
                  <a:pt x="841157" y="1591841"/>
                </a:lnTo>
                <a:lnTo>
                  <a:pt x="889391" y="1587397"/>
                </a:lnTo>
                <a:lnTo>
                  <a:pt x="936747" y="1580097"/>
                </a:lnTo>
                <a:lnTo>
                  <a:pt x="983138" y="1570028"/>
                </a:lnTo>
                <a:lnTo>
                  <a:pt x="1028477" y="1557279"/>
                </a:lnTo>
                <a:lnTo>
                  <a:pt x="1072677" y="1541936"/>
                </a:lnTo>
                <a:lnTo>
                  <a:pt x="1115651" y="1524087"/>
                </a:lnTo>
                <a:lnTo>
                  <a:pt x="1157313" y="1503819"/>
                </a:lnTo>
                <a:lnTo>
                  <a:pt x="1197575" y="1481220"/>
                </a:lnTo>
                <a:lnTo>
                  <a:pt x="1236350" y="1456377"/>
                </a:lnTo>
                <a:lnTo>
                  <a:pt x="1273551" y="1429378"/>
                </a:lnTo>
                <a:lnTo>
                  <a:pt x="1309092" y="1400310"/>
                </a:lnTo>
                <a:lnTo>
                  <a:pt x="1342884" y="1369261"/>
                </a:lnTo>
                <a:lnTo>
                  <a:pt x="1374842" y="1336318"/>
                </a:lnTo>
                <a:lnTo>
                  <a:pt x="1404879" y="1301568"/>
                </a:lnTo>
                <a:lnTo>
                  <a:pt x="1432906" y="1265099"/>
                </a:lnTo>
                <a:lnTo>
                  <a:pt x="1435984" y="1260576"/>
                </a:lnTo>
                <a:lnTo>
                  <a:pt x="768651" y="1260576"/>
                </a:lnTo>
                <a:lnTo>
                  <a:pt x="663546" y="1256665"/>
                </a:lnTo>
                <a:lnTo>
                  <a:pt x="753639" y="1122413"/>
                </a:lnTo>
                <a:lnTo>
                  <a:pt x="725945" y="1116393"/>
                </a:lnTo>
                <a:lnTo>
                  <a:pt x="699404" y="1108046"/>
                </a:lnTo>
                <a:lnTo>
                  <a:pt x="649779" y="1084364"/>
                </a:lnTo>
                <a:lnTo>
                  <a:pt x="615755" y="1060886"/>
                </a:lnTo>
                <a:lnTo>
                  <a:pt x="585675" y="1033583"/>
                </a:lnTo>
                <a:lnTo>
                  <a:pt x="559539" y="1002450"/>
                </a:lnTo>
                <a:lnTo>
                  <a:pt x="537346" y="967486"/>
                </a:lnTo>
                <a:lnTo>
                  <a:pt x="519651" y="929358"/>
                </a:lnTo>
                <a:lnTo>
                  <a:pt x="507010" y="888719"/>
                </a:lnTo>
                <a:lnTo>
                  <a:pt x="499425" y="845572"/>
                </a:lnTo>
                <a:lnTo>
                  <a:pt x="496896" y="799922"/>
                </a:lnTo>
                <a:lnTo>
                  <a:pt x="500563" y="745230"/>
                </a:lnTo>
                <a:lnTo>
                  <a:pt x="511564" y="694402"/>
                </a:lnTo>
                <a:lnTo>
                  <a:pt x="529900" y="647438"/>
                </a:lnTo>
                <a:lnTo>
                  <a:pt x="555571" y="604337"/>
                </a:lnTo>
                <a:lnTo>
                  <a:pt x="588577" y="565099"/>
                </a:lnTo>
                <a:lnTo>
                  <a:pt x="626754" y="531516"/>
                </a:lnTo>
                <a:lnTo>
                  <a:pt x="667949" y="505397"/>
                </a:lnTo>
                <a:lnTo>
                  <a:pt x="712164" y="486741"/>
                </a:lnTo>
                <a:lnTo>
                  <a:pt x="759400" y="475548"/>
                </a:lnTo>
                <a:lnTo>
                  <a:pt x="809659" y="471817"/>
                </a:lnTo>
                <a:lnTo>
                  <a:pt x="1190222" y="471817"/>
                </a:lnTo>
                <a:lnTo>
                  <a:pt x="1196844" y="461949"/>
                </a:lnTo>
                <a:lnTo>
                  <a:pt x="1510628" y="461949"/>
                </a:lnTo>
                <a:lnTo>
                  <a:pt x="1503151" y="446290"/>
                </a:lnTo>
                <a:lnTo>
                  <a:pt x="628519" y="446290"/>
                </a:lnTo>
                <a:lnTo>
                  <a:pt x="628519" y="367995"/>
                </a:lnTo>
                <a:lnTo>
                  <a:pt x="1459346" y="367995"/>
                </a:lnTo>
                <a:lnTo>
                  <a:pt x="1446802" y="348238"/>
                </a:lnTo>
                <a:lnTo>
                  <a:pt x="1418956" y="309678"/>
                </a:lnTo>
                <a:lnTo>
                  <a:pt x="1388919" y="272908"/>
                </a:lnTo>
                <a:lnTo>
                  <a:pt x="1356788" y="238025"/>
                </a:lnTo>
                <a:lnTo>
                  <a:pt x="1322657" y="205124"/>
                </a:lnTo>
                <a:lnTo>
                  <a:pt x="1286625" y="174302"/>
                </a:lnTo>
                <a:lnTo>
                  <a:pt x="1248785" y="145655"/>
                </a:lnTo>
                <a:lnTo>
                  <a:pt x="1209235" y="119280"/>
                </a:lnTo>
                <a:lnTo>
                  <a:pt x="1168070" y="95273"/>
                </a:lnTo>
                <a:lnTo>
                  <a:pt x="1125386" y="73729"/>
                </a:lnTo>
                <a:lnTo>
                  <a:pt x="1081279" y="54746"/>
                </a:lnTo>
                <a:lnTo>
                  <a:pt x="1035845" y="38419"/>
                </a:lnTo>
                <a:lnTo>
                  <a:pt x="989181" y="24844"/>
                </a:lnTo>
                <a:lnTo>
                  <a:pt x="941381" y="14119"/>
                </a:lnTo>
                <a:lnTo>
                  <a:pt x="892543" y="6339"/>
                </a:lnTo>
                <a:lnTo>
                  <a:pt x="842761" y="1600"/>
                </a:lnTo>
                <a:lnTo>
                  <a:pt x="792133" y="0"/>
                </a:lnTo>
                <a:close/>
              </a:path>
              <a:path w="1698625" h="1593850">
                <a:moveTo>
                  <a:pt x="1204629" y="618540"/>
                </a:moveTo>
                <a:lnTo>
                  <a:pt x="768651" y="1260576"/>
                </a:lnTo>
                <a:lnTo>
                  <a:pt x="1435984" y="1260576"/>
                </a:lnTo>
                <a:lnTo>
                  <a:pt x="1458838" y="1226998"/>
                </a:lnTo>
                <a:lnTo>
                  <a:pt x="1482586" y="1187353"/>
                </a:lnTo>
                <a:lnTo>
                  <a:pt x="1504066" y="1146251"/>
                </a:lnTo>
                <a:lnTo>
                  <a:pt x="1513278" y="1125791"/>
                </a:lnTo>
                <a:lnTo>
                  <a:pt x="1290265" y="1125791"/>
                </a:lnTo>
                <a:lnTo>
                  <a:pt x="1200438" y="1123962"/>
                </a:lnTo>
                <a:lnTo>
                  <a:pt x="1204629" y="618540"/>
                </a:lnTo>
                <a:close/>
              </a:path>
              <a:path w="1698625" h="1593850">
                <a:moveTo>
                  <a:pt x="1510628" y="461949"/>
                </a:moveTo>
                <a:lnTo>
                  <a:pt x="1290265" y="461949"/>
                </a:lnTo>
                <a:lnTo>
                  <a:pt x="1290265" y="1125791"/>
                </a:lnTo>
                <a:lnTo>
                  <a:pt x="1513278" y="1125791"/>
                </a:lnTo>
                <a:lnTo>
                  <a:pt x="1513838" y="1124546"/>
                </a:lnTo>
                <a:lnTo>
                  <a:pt x="1331261" y="1124546"/>
                </a:lnTo>
                <a:lnTo>
                  <a:pt x="1331261" y="473697"/>
                </a:lnTo>
                <a:lnTo>
                  <a:pt x="1516236" y="473697"/>
                </a:lnTo>
                <a:lnTo>
                  <a:pt x="1510628" y="461949"/>
                </a:lnTo>
                <a:close/>
              </a:path>
              <a:path w="1698625" h="1593850">
                <a:moveTo>
                  <a:pt x="1583559" y="825093"/>
                </a:moveTo>
                <a:lnTo>
                  <a:pt x="1415462" y="825093"/>
                </a:lnTo>
                <a:lnTo>
                  <a:pt x="1415462" y="1124546"/>
                </a:lnTo>
                <a:lnTo>
                  <a:pt x="1513838" y="1124546"/>
                </a:lnTo>
                <a:lnTo>
                  <a:pt x="1523188" y="1103780"/>
                </a:lnTo>
                <a:lnTo>
                  <a:pt x="1539867" y="1060027"/>
                </a:lnTo>
                <a:lnTo>
                  <a:pt x="1554015" y="1015079"/>
                </a:lnTo>
                <a:lnTo>
                  <a:pt x="1565545" y="969025"/>
                </a:lnTo>
                <a:lnTo>
                  <a:pt x="1574370" y="921950"/>
                </a:lnTo>
                <a:lnTo>
                  <a:pt x="1580404" y="873944"/>
                </a:lnTo>
                <a:lnTo>
                  <a:pt x="1583559" y="825093"/>
                </a:lnTo>
                <a:close/>
              </a:path>
              <a:path w="1698625" h="1593850">
                <a:moveTo>
                  <a:pt x="818828" y="558038"/>
                </a:moveTo>
                <a:lnTo>
                  <a:pt x="763958" y="565026"/>
                </a:lnTo>
                <a:lnTo>
                  <a:pt x="712593" y="585978"/>
                </a:lnTo>
                <a:lnTo>
                  <a:pt x="668579" y="621838"/>
                </a:lnTo>
                <a:lnTo>
                  <a:pt x="635758" y="673557"/>
                </a:lnTo>
                <a:lnTo>
                  <a:pt x="615333" y="734026"/>
                </a:lnTo>
                <a:lnTo>
                  <a:pt x="608529" y="796124"/>
                </a:lnTo>
                <a:lnTo>
                  <a:pt x="611798" y="837423"/>
                </a:lnTo>
                <a:lnTo>
                  <a:pt x="621605" y="877804"/>
                </a:lnTo>
                <a:lnTo>
                  <a:pt x="637949" y="917272"/>
                </a:lnTo>
                <a:lnTo>
                  <a:pt x="660828" y="955827"/>
                </a:lnTo>
                <a:lnTo>
                  <a:pt x="689122" y="987812"/>
                </a:lnTo>
                <a:lnTo>
                  <a:pt x="724150" y="1011147"/>
                </a:lnTo>
                <a:lnTo>
                  <a:pt x="765912" y="1025830"/>
                </a:lnTo>
                <a:lnTo>
                  <a:pt x="814409" y="1031862"/>
                </a:lnTo>
                <a:lnTo>
                  <a:pt x="1099247" y="607390"/>
                </a:lnTo>
                <a:lnTo>
                  <a:pt x="1011868" y="607390"/>
                </a:lnTo>
                <a:lnTo>
                  <a:pt x="959362" y="585802"/>
                </a:lnTo>
                <a:lnTo>
                  <a:pt x="909686" y="570379"/>
                </a:lnTo>
                <a:lnTo>
                  <a:pt x="862841" y="561123"/>
                </a:lnTo>
                <a:lnTo>
                  <a:pt x="818828" y="558038"/>
                </a:lnTo>
                <a:close/>
              </a:path>
              <a:path w="1698625" h="1593850">
                <a:moveTo>
                  <a:pt x="1672815" y="752221"/>
                </a:moveTo>
                <a:lnTo>
                  <a:pt x="1594671" y="752221"/>
                </a:lnTo>
                <a:lnTo>
                  <a:pt x="1595242" y="763240"/>
                </a:lnTo>
                <a:lnTo>
                  <a:pt x="1595641" y="774326"/>
                </a:lnTo>
                <a:lnTo>
                  <a:pt x="1595877" y="785473"/>
                </a:lnTo>
                <a:lnTo>
                  <a:pt x="1595873" y="799922"/>
                </a:lnTo>
                <a:lnTo>
                  <a:pt x="1595243" y="825093"/>
                </a:lnTo>
                <a:lnTo>
                  <a:pt x="1672815" y="825093"/>
                </a:lnTo>
                <a:lnTo>
                  <a:pt x="1672815" y="752221"/>
                </a:lnTo>
                <a:close/>
              </a:path>
              <a:path w="1698625" h="1593850">
                <a:moveTo>
                  <a:pt x="1544367" y="546976"/>
                </a:moveTo>
                <a:lnTo>
                  <a:pt x="1415462" y="546976"/>
                </a:lnTo>
                <a:lnTo>
                  <a:pt x="1415462" y="752221"/>
                </a:lnTo>
                <a:lnTo>
                  <a:pt x="1582987" y="752221"/>
                </a:lnTo>
                <a:lnTo>
                  <a:pt x="1578367" y="699193"/>
                </a:lnTo>
                <a:lnTo>
                  <a:pt x="1570316" y="647231"/>
                </a:lnTo>
                <a:lnTo>
                  <a:pt x="1558945" y="596453"/>
                </a:lnTo>
                <a:lnTo>
                  <a:pt x="1544367" y="546976"/>
                </a:lnTo>
                <a:close/>
              </a:path>
              <a:path w="1698625" h="1593850">
                <a:moveTo>
                  <a:pt x="1190222" y="471817"/>
                </a:moveTo>
                <a:lnTo>
                  <a:pt x="809659" y="471817"/>
                </a:lnTo>
                <a:lnTo>
                  <a:pt x="858088" y="474089"/>
                </a:lnTo>
                <a:lnTo>
                  <a:pt x="907935" y="480902"/>
                </a:lnTo>
                <a:lnTo>
                  <a:pt x="959196" y="492257"/>
                </a:lnTo>
                <a:lnTo>
                  <a:pt x="1011868" y="508152"/>
                </a:lnTo>
                <a:lnTo>
                  <a:pt x="1011868" y="607390"/>
                </a:lnTo>
                <a:lnTo>
                  <a:pt x="1099247" y="607390"/>
                </a:lnTo>
                <a:lnTo>
                  <a:pt x="1190222" y="471817"/>
                </a:lnTo>
                <a:close/>
              </a:path>
              <a:path w="1698625" h="1593850">
                <a:moveTo>
                  <a:pt x="1698443" y="473697"/>
                </a:moveTo>
                <a:lnTo>
                  <a:pt x="1527920" y="473697"/>
                </a:lnTo>
                <a:lnTo>
                  <a:pt x="1535629" y="491719"/>
                </a:lnTo>
                <a:lnTo>
                  <a:pt x="1542886" y="509936"/>
                </a:lnTo>
                <a:lnTo>
                  <a:pt x="1549693" y="528354"/>
                </a:lnTo>
                <a:lnTo>
                  <a:pt x="1556051" y="546976"/>
                </a:lnTo>
                <a:lnTo>
                  <a:pt x="1698443" y="546976"/>
                </a:lnTo>
                <a:lnTo>
                  <a:pt x="1698443" y="473697"/>
                </a:lnTo>
                <a:close/>
              </a:path>
              <a:path w="1698625" h="1593850">
                <a:moveTo>
                  <a:pt x="1459346" y="367995"/>
                </a:moveTo>
                <a:lnTo>
                  <a:pt x="1017787" y="367995"/>
                </a:lnTo>
                <a:lnTo>
                  <a:pt x="1017787" y="446290"/>
                </a:lnTo>
                <a:lnTo>
                  <a:pt x="1503151" y="446290"/>
                </a:lnTo>
                <a:lnTo>
                  <a:pt x="1495538" y="430344"/>
                </a:lnTo>
                <a:lnTo>
                  <a:pt x="1472361" y="388492"/>
                </a:lnTo>
                <a:lnTo>
                  <a:pt x="1459346" y="367995"/>
                </a:lnTo>
                <a:close/>
              </a:path>
            </a:pathLst>
          </a:custGeom>
          <a:solidFill>
            <a:srgbClr val="0097D5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7D6ED05-A174-985E-56B1-58B65B31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24" y="-45"/>
            <a:ext cx="4954776" cy="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79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766</Words>
  <Application>Microsoft Macintosh PowerPoint</Application>
  <PresentationFormat>Širokoúhlá obrazovka</PresentationFormat>
  <Paragraphs>72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Motiv Office</vt:lpstr>
      <vt:lpstr>Prezentace aplikace PowerPoint</vt:lpstr>
      <vt:lpstr>Prezentace aplikace PowerPoint</vt:lpstr>
      <vt:lpstr>Prezentace aplikace PowerPoint</vt:lpstr>
      <vt:lpstr>Pro přehled uvádíme akce roku 2023, bylo připraveno  a uspořádáno 24 akcí ČAF plus mediální výstupy: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Krajča</dc:creator>
  <cp:lastModifiedBy>Jakub Náprstek</cp:lastModifiedBy>
  <cp:revision>20</cp:revision>
  <dcterms:created xsi:type="dcterms:W3CDTF">2021-01-25T10:43:53Z</dcterms:created>
  <dcterms:modified xsi:type="dcterms:W3CDTF">2024-06-03T11:13:53Z</dcterms:modified>
</cp:coreProperties>
</file>